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2" r:id="rId6"/>
    <p:sldId id="275" r:id="rId7"/>
    <p:sldId id="274" r:id="rId8"/>
    <p:sldId id="259" r:id="rId9"/>
    <p:sldId id="260" r:id="rId10"/>
    <p:sldId id="261" r:id="rId11"/>
    <p:sldId id="263" r:id="rId12"/>
    <p:sldId id="264" r:id="rId13"/>
    <p:sldId id="265" r:id="rId14"/>
    <p:sldId id="267" r:id="rId15"/>
    <p:sldId id="268" r:id="rId16"/>
    <p:sldId id="270" r:id="rId17"/>
    <p:sldId id="269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1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AgeDetection/MaxTPRPlusTNR_Optimal_Threshold_of_Each_HSIC_Lasso_Selected_30Features_For_CancerAgeDetec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AgeDetection/MaxTPRPlusTNR_Optimal_Threshold_of_Each_HSIC_Lasso_Selected_30Features_For_CancerAgeDetectio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CancerAgeDetection/MaxTPRPlusTNR_Optimal_Threshold_of_Each_HSIC_Lasso_Selected_150Features_For_CancerAgeDetection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CancerAgeDetection/MaxTPRPlusTNR_Optimal_Threshold_of_Each_HSIC_Lasso_Selected_66Features_GoodFor_CancerDetection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ianhaisu/Research/Exploration_Projects/CancerAgeDetection/MaxTPRPlusTNR_Optimal_Threshold_of_Each_HSIC_Lasso_Selected_19Features_GoodFor_AgeDetection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600"/>
              <a:t>TPR+TNR</a:t>
            </a:r>
            <a:endParaRPr lang="en-US" sz="16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Sheet1!$E$1:$E$2</c:f>
              <c:strCache>
                <c:ptCount val="2"/>
                <c:pt idx="0">
                  <c:v>Cancer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Sheet1!$A$3:$A$32</c:f>
              <c:strCache>
                <c:ptCount val="30"/>
                <c:pt idx="0">
                  <c:v>cg00461685</c:v>
                </c:pt>
                <c:pt idx="1">
                  <c:v>cg20003638</c:v>
                </c:pt>
                <c:pt idx="2">
                  <c:v>cg21946667</c:v>
                </c:pt>
                <c:pt idx="3">
                  <c:v>cg04071270</c:v>
                </c:pt>
                <c:pt idx="4">
                  <c:v>cg06489728</c:v>
                </c:pt>
                <c:pt idx="5">
                  <c:v>cg05415871</c:v>
                </c:pt>
                <c:pt idx="6">
                  <c:v>cg03127558</c:v>
                </c:pt>
                <c:pt idx="7">
                  <c:v>cg05028639</c:v>
                </c:pt>
                <c:pt idx="8">
                  <c:v>cg06818047</c:v>
                </c:pt>
                <c:pt idx="9">
                  <c:v>cg07804728</c:v>
                </c:pt>
                <c:pt idx="10">
                  <c:v>cg09603381</c:v>
                </c:pt>
                <c:pt idx="11">
                  <c:v>cg13493426</c:v>
                </c:pt>
                <c:pt idx="12">
                  <c:v>cg02886806</c:v>
                </c:pt>
                <c:pt idx="13">
                  <c:v>cg04836492</c:v>
                </c:pt>
                <c:pt idx="14">
                  <c:v>cg00135497</c:v>
                </c:pt>
                <c:pt idx="15">
                  <c:v>cg12559685</c:v>
                </c:pt>
                <c:pt idx="16">
                  <c:v>cg05599106</c:v>
                </c:pt>
                <c:pt idx="17">
                  <c:v>cg18192222</c:v>
                </c:pt>
                <c:pt idx="18">
                  <c:v>cg02404636</c:v>
                </c:pt>
                <c:pt idx="19">
                  <c:v>cg18074954</c:v>
                </c:pt>
                <c:pt idx="20">
                  <c:v>cg15792367</c:v>
                </c:pt>
                <c:pt idx="21">
                  <c:v>cg22736354</c:v>
                </c:pt>
                <c:pt idx="22">
                  <c:v>cg11788523</c:v>
                </c:pt>
                <c:pt idx="23">
                  <c:v>cg22407458</c:v>
                </c:pt>
                <c:pt idx="24">
                  <c:v>cg26333652</c:v>
                </c:pt>
                <c:pt idx="25">
                  <c:v>cg13202751</c:v>
                </c:pt>
                <c:pt idx="26">
                  <c:v>cg13939055</c:v>
                </c:pt>
                <c:pt idx="27">
                  <c:v>cg14383422</c:v>
                </c:pt>
                <c:pt idx="28">
                  <c:v>cg03735012</c:v>
                </c:pt>
                <c:pt idx="29">
                  <c:v>cg01596963</c:v>
                </c:pt>
              </c:strCache>
            </c:strRef>
          </c:cat>
          <c:val>
            <c:numRef>
              <c:f>Sheet1!$E$3:$E$32</c:f>
              <c:numCache>
                <c:formatCode>General</c:formatCode>
                <c:ptCount val="30"/>
                <c:pt idx="0">
                  <c:v>1.2112000000000001</c:v>
                </c:pt>
                <c:pt idx="1">
                  <c:v>1.1429</c:v>
                </c:pt>
                <c:pt idx="2">
                  <c:v>1.1988000000000001</c:v>
                </c:pt>
                <c:pt idx="3">
                  <c:v>1.323</c:v>
                </c:pt>
                <c:pt idx="4">
                  <c:v>1.147</c:v>
                </c:pt>
                <c:pt idx="5">
                  <c:v>1.3747</c:v>
                </c:pt>
                <c:pt idx="6">
                  <c:v>1.1594</c:v>
                </c:pt>
                <c:pt idx="7">
                  <c:v>1.2566999999999999</c:v>
                </c:pt>
                <c:pt idx="8">
                  <c:v>1.2277</c:v>
                </c:pt>
                <c:pt idx="9">
                  <c:v>1.5445</c:v>
                </c:pt>
                <c:pt idx="10">
                  <c:v>1.1076999999999999</c:v>
                </c:pt>
                <c:pt idx="11">
                  <c:v>1.0435000000000001</c:v>
                </c:pt>
                <c:pt idx="12">
                  <c:v>1.383</c:v>
                </c:pt>
                <c:pt idx="13">
                  <c:v>1.3458000000000001</c:v>
                </c:pt>
                <c:pt idx="14">
                  <c:v>1.2546999999999999</c:v>
                </c:pt>
                <c:pt idx="15">
                  <c:v>1.2236</c:v>
                </c:pt>
                <c:pt idx="16">
                  <c:v>1.0559000000000001</c:v>
                </c:pt>
                <c:pt idx="17">
                  <c:v>1.1615</c:v>
                </c:pt>
                <c:pt idx="18">
                  <c:v>1.0476000000000001</c:v>
                </c:pt>
                <c:pt idx="19">
                  <c:v>1.2236</c:v>
                </c:pt>
                <c:pt idx="20">
                  <c:v>1.1988000000000001</c:v>
                </c:pt>
                <c:pt idx="21">
                  <c:v>1.3415999999999999</c:v>
                </c:pt>
                <c:pt idx="22">
                  <c:v>1.294</c:v>
                </c:pt>
                <c:pt idx="23">
                  <c:v>1.5921000000000001</c:v>
                </c:pt>
                <c:pt idx="24">
                  <c:v>1.4844999999999999</c:v>
                </c:pt>
                <c:pt idx="25">
                  <c:v>1.1988000000000001</c:v>
                </c:pt>
                <c:pt idx="26">
                  <c:v>1.3665</c:v>
                </c:pt>
                <c:pt idx="27">
                  <c:v>1.2464</c:v>
                </c:pt>
                <c:pt idx="28">
                  <c:v>1.2070000000000001</c:v>
                </c:pt>
                <c:pt idx="29">
                  <c:v>1.1988000000000001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DEC-F448-9517-6C1E195F16A7}"/>
            </c:ext>
          </c:extLst>
        </c:ser>
        <c:ser>
          <c:idx val="1"/>
          <c:order val="1"/>
          <c:tx>
            <c:strRef>
              <c:f>Sheet1!$F$1:$F$2</c:f>
              <c:strCache>
                <c:ptCount val="2"/>
                <c:pt idx="0">
                  <c:v>No-Cancer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Sheet1!$A$3:$A$32</c:f>
              <c:strCache>
                <c:ptCount val="30"/>
                <c:pt idx="0">
                  <c:v>cg00461685</c:v>
                </c:pt>
                <c:pt idx="1">
                  <c:v>cg20003638</c:v>
                </c:pt>
                <c:pt idx="2">
                  <c:v>cg21946667</c:v>
                </c:pt>
                <c:pt idx="3">
                  <c:v>cg04071270</c:v>
                </c:pt>
                <c:pt idx="4">
                  <c:v>cg06489728</c:v>
                </c:pt>
                <c:pt idx="5">
                  <c:v>cg05415871</c:v>
                </c:pt>
                <c:pt idx="6">
                  <c:v>cg03127558</c:v>
                </c:pt>
                <c:pt idx="7">
                  <c:v>cg05028639</c:v>
                </c:pt>
                <c:pt idx="8">
                  <c:v>cg06818047</c:v>
                </c:pt>
                <c:pt idx="9">
                  <c:v>cg07804728</c:v>
                </c:pt>
                <c:pt idx="10">
                  <c:v>cg09603381</c:v>
                </c:pt>
                <c:pt idx="11">
                  <c:v>cg13493426</c:v>
                </c:pt>
                <c:pt idx="12">
                  <c:v>cg02886806</c:v>
                </c:pt>
                <c:pt idx="13">
                  <c:v>cg04836492</c:v>
                </c:pt>
                <c:pt idx="14">
                  <c:v>cg00135497</c:v>
                </c:pt>
                <c:pt idx="15">
                  <c:v>cg12559685</c:v>
                </c:pt>
                <c:pt idx="16">
                  <c:v>cg05599106</c:v>
                </c:pt>
                <c:pt idx="17">
                  <c:v>cg18192222</c:v>
                </c:pt>
                <c:pt idx="18">
                  <c:v>cg02404636</c:v>
                </c:pt>
                <c:pt idx="19">
                  <c:v>cg18074954</c:v>
                </c:pt>
                <c:pt idx="20">
                  <c:v>cg15792367</c:v>
                </c:pt>
                <c:pt idx="21">
                  <c:v>cg22736354</c:v>
                </c:pt>
                <c:pt idx="22">
                  <c:v>cg11788523</c:v>
                </c:pt>
                <c:pt idx="23">
                  <c:v>cg22407458</c:v>
                </c:pt>
                <c:pt idx="24">
                  <c:v>cg26333652</c:v>
                </c:pt>
                <c:pt idx="25">
                  <c:v>cg13202751</c:v>
                </c:pt>
                <c:pt idx="26">
                  <c:v>cg13939055</c:v>
                </c:pt>
                <c:pt idx="27">
                  <c:v>cg14383422</c:v>
                </c:pt>
                <c:pt idx="28">
                  <c:v>cg03735012</c:v>
                </c:pt>
                <c:pt idx="29">
                  <c:v>cg01596963</c:v>
                </c:pt>
              </c:strCache>
            </c:strRef>
          </c:cat>
          <c:val>
            <c:numRef>
              <c:f>Sheet1!$F$3:$F$32</c:f>
              <c:numCache>
                <c:formatCode>General</c:formatCode>
                <c:ptCount val="30"/>
                <c:pt idx="0">
                  <c:v>1.2070000000000001</c:v>
                </c:pt>
                <c:pt idx="1">
                  <c:v>1.2712000000000001</c:v>
                </c:pt>
                <c:pt idx="2">
                  <c:v>1.2112000000000001</c:v>
                </c:pt>
                <c:pt idx="3">
                  <c:v>1.2381</c:v>
                </c:pt>
                <c:pt idx="4">
                  <c:v>1.0538000000000001</c:v>
                </c:pt>
                <c:pt idx="5">
                  <c:v>1.0559000000000001</c:v>
                </c:pt>
                <c:pt idx="6">
                  <c:v>1.1158999999999999</c:v>
                </c:pt>
                <c:pt idx="7">
                  <c:v>1.236</c:v>
                </c:pt>
                <c:pt idx="8">
                  <c:v>1.1511</c:v>
                </c:pt>
                <c:pt idx="9">
                  <c:v>1</c:v>
                </c:pt>
                <c:pt idx="10">
                  <c:v>1.1718</c:v>
                </c:pt>
                <c:pt idx="11">
                  <c:v>1.2981</c:v>
                </c:pt>
                <c:pt idx="12">
                  <c:v>1</c:v>
                </c:pt>
                <c:pt idx="13">
                  <c:v>1</c:v>
                </c:pt>
                <c:pt idx="14">
                  <c:v>1.1201000000000001</c:v>
                </c:pt>
                <c:pt idx="15">
                  <c:v>1.0518000000000001</c:v>
                </c:pt>
                <c:pt idx="16">
                  <c:v>1.3458000000000001</c:v>
                </c:pt>
                <c:pt idx="17">
                  <c:v>1.2566999999999999</c:v>
                </c:pt>
                <c:pt idx="18">
                  <c:v>1.1158999999999999</c:v>
                </c:pt>
                <c:pt idx="19">
                  <c:v>1.1511</c:v>
                </c:pt>
                <c:pt idx="20">
                  <c:v>1.3499000000000001</c:v>
                </c:pt>
                <c:pt idx="21">
                  <c:v>1.1946000000000001</c:v>
                </c:pt>
                <c:pt idx="22">
                  <c:v>1.2112000000000001</c:v>
                </c:pt>
                <c:pt idx="23">
                  <c:v>1.0993999999999999</c:v>
                </c:pt>
                <c:pt idx="24">
                  <c:v>1.2381</c:v>
                </c:pt>
                <c:pt idx="25">
                  <c:v>1.3374999999999999</c:v>
                </c:pt>
                <c:pt idx="26">
                  <c:v>1.1904999999999999</c:v>
                </c:pt>
                <c:pt idx="27">
                  <c:v>1.2546999999999999</c:v>
                </c:pt>
                <c:pt idx="28">
                  <c:v>1.1718</c:v>
                </c:pt>
                <c:pt idx="29">
                  <c:v>1.1946000000000001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DEC-F448-9517-6C1E195F16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11684448"/>
        <c:axId val="711940864"/>
      </c:lineChart>
      <c:catAx>
        <c:axId val="711684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1940864"/>
        <c:crosses val="autoZero"/>
        <c:auto val="1"/>
        <c:lblAlgn val="ctr"/>
        <c:lblOffset val="100"/>
        <c:noMultiLvlLbl val="0"/>
      </c:catAx>
      <c:valAx>
        <c:axId val="711940864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1684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(cancer</a:t>
            </a:r>
            <a:r>
              <a:rPr lang="zh-CN" altLang="en-US" dirty="0"/>
              <a:t> </a:t>
            </a:r>
            <a:r>
              <a:rPr lang="en-US" altLang="zh-CN" dirty="0"/>
              <a:t>higher)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performance(no-cancer</a:t>
            </a:r>
            <a:r>
              <a:rPr lang="zh-CN" altLang="en-US" dirty="0"/>
              <a:t> </a:t>
            </a:r>
            <a:r>
              <a:rPr lang="en-US" altLang="zh-CN" dirty="0"/>
              <a:t>higher)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Sheet1!$G$1:$G$2</c:f>
              <c:strCache>
                <c:ptCount val="2"/>
                <c:pt idx="0">
                  <c:v>Diff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Sheet1!$A$3:$A$32</c:f>
              <c:strCache>
                <c:ptCount val="30"/>
                <c:pt idx="0">
                  <c:v>cg00461685</c:v>
                </c:pt>
                <c:pt idx="1">
                  <c:v>cg20003638</c:v>
                </c:pt>
                <c:pt idx="2">
                  <c:v>cg21946667</c:v>
                </c:pt>
                <c:pt idx="3">
                  <c:v>cg04071270</c:v>
                </c:pt>
                <c:pt idx="4">
                  <c:v>cg06489728</c:v>
                </c:pt>
                <c:pt idx="5">
                  <c:v>cg05415871</c:v>
                </c:pt>
                <c:pt idx="6">
                  <c:v>cg03127558</c:v>
                </c:pt>
                <c:pt idx="7">
                  <c:v>cg05028639</c:v>
                </c:pt>
                <c:pt idx="8">
                  <c:v>cg06818047</c:v>
                </c:pt>
                <c:pt idx="9">
                  <c:v>cg07804728</c:v>
                </c:pt>
                <c:pt idx="10">
                  <c:v>cg09603381</c:v>
                </c:pt>
                <c:pt idx="11">
                  <c:v>cg13493426</c:v>
                </c:pt>
                <c:pt idx="12">
                  <c:v>cg02886806</c:v>
                </c:pt>
                <c:pt idx="13">
                  <c:v>cg04836492</c:v>
                </c:pt>
                <c:pt idx="14">
                  <c:v>cg00135497</c:v>
                </c:pt>
                <c:pt idx="15">
                  <c:v>cg12559685</c:v>
                </c:pt>
                <c:pt idx="16">
                  <c:v>cg05599106</c:v>
                </c:pt>
                <c:pt idx="17">
                  <c:v>cg18192222</c:v>
                </c:pt>
                <c:pt idx="18">
                  <c:v>cg02404636</c:v>
                </c:pt>
                <c:pt idx="19">
                  <c:v>cg18074954</c:v>
                </c:pt>
                <c:pt idx="20">
                  <c:v>cg15792367</c:v>
                </c:pt>
                <c:pt idx="21">
                  <c:v>cg22736354</c:v>
                </c:pt>
                <c:pt idx="22">
                  <c:v>cg11788523</c:v>
                </c:pt>
                <c:pt idx="23">
                  <c:v>cg22407458</c:v>
                </c:pt>
                <c:pt idx="24">
                  <c:v>cg26333652</c:v>
                </c:pt>
                <c:pt idx="25">
                  <c:v>cg13202751</c:v>
                </c:pt>
                <c:pt idx="26">
                  <c:v>cg13939055</c:v>
                </c:pt>
                <c:pt idx="27">
                  <c:v>cg14383422</c:v>
                </c:pt>
                <c:pt idx="28">
                  <c:v>cg03735012</c:v>
                </c:pt>
                <c:pt idx="29">
                  <c:v>cg01596963</c:v>
                </c:pt>
              </c:strCache>
            </c:strRef>
          </c:cat>
          <c:val>
            <c:numRef>
              <c:f>Sheet1!$G$3:$G$32</c:f>
              <c:numCache>
                <c:formatCode>General</c:formatCode>
                <c:ptCount val="30"/>
                <c:pt idx="0">
                  <c:v>4.1999999999999815E-3</c:v>
                </c:pt>
                <c:pt idx="1">
                  <c:v>-0.12830000000000008</c:v>
                </c:pt>
                <c:pt idx="2">
                  <c:v>-1.2399999999999967E-2</c:v>
                </c:pt>
                <c:pt idx="3">
                  <c:v>8.4899999999999975E-2</c:v>
                </c:pt>
                <c:pt idx="4">
                  <c:v>9.319999999999995E-2</c:v>
                </c:pt>
                <c:pt idx="5">
                  <c:v>0.31879999999999997</c:v>
                </c:pt>
                <c:pt idx="6">
                  <c:v>4.3500000000000094E-2</c:v>
                </c:pt>
                <c:pt idx="7">
                  <c:v>2.0699999999999941E-2</c:v>
                </c:pt>
                <c:pt idx="8">
                  <c:v>7.6600000000000001E-2</c:v>
                </c:pt>
                <c:pt idx="9">
                  <c:v>0.54449999999999998</c:v>
                </c:pt>
                <c:pt idx="10">
                  <c:v>-6.4100000000000046E-2</c:v>
                </c:pt>
                <c:pt idx="11">
                  <c:v>-0.25459999999999994</c:v>
                </c:pt>
                <c:pt idx="12">
                  <c:v>0.38300000000000001</c:v>
                </c:pt>
                <c:pt idx="13">
                  <c:v>0.34580000000000011</c:v>
                </c:pt>
                <c:pt idx="14">
                  <c:v>0.13459999999999983</c:v>
                </c:pt>
                <c:pt idx="15">
                  <c:v>0.17179999999999995</c:v>
                </c:pt>
                <c:pt idx="16">
                  <c:v>-0.28990000000000005</c:v>
                </c:pt>
                <c:pt idx="17">
                  <c:v>-9.5199999999999951E-2</c:v>
                </c:pt>
                <c:pt idx="18">
                  <c:v>-6.8299999999999805E-2</c:v>
                </c:pt>
                <c:pt idx="19">
                  <c:v>7.2500000000000009E-2</c:v>
                </c:pt>
                <c:pt idx="20">
                  <c:v>-0.15110000000000001</c:v>
                </c:pt>
                <c:pt idx="21">
                  <c:v>0.1469999999999998</c:v>
                </c:pt>
                <c:pt idx="22">
                  <c:v>8.2799999999999985E-2</c:v>
                </c:pt>
                <c:pt idx="23">
                  <c:v>0.49270000000000014</c:v>
                </c:pt>
                <c:pt idx="24">
                  <c:v>0.24639999999999995</c:v>
                </c:pt>
                <c:pt idx="25">
                  <c:v>-0.13869999999999982</c:v>
                </c:pt>
                <c:pt idx="26">
                  <c:v>0.17600000000000016</c:v>
                </c:pt>
                <c:pt idx="27">
                  <c:v>-8.2999999999999741E-3</c:v>
                </c:pt>
                <c:pt idx="28">
                  <c:v>3.520000000000012E-2</c:v>
                </c:pt>
                <c:pt idx="29">
                  <c:v>4.1999999999999815E-3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A1E-E245-8E57-202E30E776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79441760"/>
        <c:axId val="677784288"/>
      </c:lineChart>
      <c:catAx>
        <c:axId val="679441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b" anchorCtr="0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7784288"/>
        <c:crossesAt val="-0.5"/>
        <c:auto val="1"/>
        <c:lblAlgn val="ctr"/>
        <c:lblOffset val="100"/>
        <c:noMultiLvlLbl val="0"/>
      </c:catAx>
      <c:valAx>
        <c:axId val="677784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94417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600" dirty="0"/>
              <a:t>TPR+TNR</a:t>
            </a:r>
            <a:endParaRPr lang="en-US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'TPR+TNR'!$G$1:$G$2</c:f>
              <c:strCache>
                <c:ptCount val="2"/>
                <c:pt idx="0">
                  <c:v>Young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'TPR+TNR'!$A$3:$A$152</c:f>
              <c:strCache>
                <c:ptCount val="150"/>
                <c:pt idx="0">
                  <c:v>cg12698628</c:v>
                </c:pt>
                <c:pt idx="1">
                  <c:v>cg09278980</c:v>
                </c:pt>
                <c:pt idx="2">
                  <c:v>cg03087607</c:v>
                </c:pt>
                <c:pt idx="3">
                  <c:v>cg05303208</c:v>
                </c:pt>
                <c:pt idx="4">
                  <c:v>cg27627006</c:v>
                </c:pt>
                <c:pt idx="5">
                  <c:v>cg06490988</c:v>
                </c:pt>
                <c:pt idx="6">
                  <c:v>cg21200382</c:v>
                </c:pt>
                <c:pt idx="7">
                  <c:v>cg26154534</c:v>
                </c:pt>
                <c:pt idx="8">
                  <c:v>cg05482498</c:v>
                </c:pt>
                <c:pt idx="9">
                  <c:v>cg20488820</c:v>
                </c:pt>
                <c:pt idx="10">
                  <c:v>cg05497345</c:v>
                </c:pt>
                <c:pt idx="11">
                  <c:v>cg24800175</c:v>
                </c:pt>
                <c:pt idx="12">
                  <c:v>cg08327690</c:v>
                </c:pt>
                <c:pt idx="13">
                  <c:v>cg26996201</c:v>
                </c:pt>
                <c:pt idx="14">
                  <c:v>cg05070626</c:v>
                </c:pt>
                <c:pt idx="15">
                  <c:v>cg09545123</c:v>
                </c:pt>
                <c:pt idx="16">
                  <c:v>cg10150615</c:v>
                </c:pt>
                <c:pt idx="17">
                  <c:v>cg22313322</c:v>
                </c:pt>
                <c:pt idx="18">
                  <c:v>cg26820845</c:v>
                </c:pt>
                <c:pt idx="19">
                  <c:v>cg02255700</c:v>
                </c:pt>
                <c:pt idx="20">
                  <c:v>cg05419984</c:v>
                </c:pt>
                <c:pt idx="21">
                  <c:v>cg27413732</c:v>
                </c:pt>
                <c:pt idx="22">
                  <c:v>cg05293407</c:v>
                </c:pt>
                <c:pt idx="23">
                  <c:v>cg02061431</c:v>
                </c:pt>
                <c:pt idx="24">
                  <c:v>cg14640772</c:v>
                </c:pt>
                <c:pt idx="25">
                  <c:v>cg22498143</c:v>
                </c:pt>
                <c:pt idx="26">
                  <c:v>cg11784305</c:v>
                </c:pt>
                <c:pt idx="27">
                  <c:v>cg14332346</c:v>
                </c:pt>
                <c:pt idx="28">
                  <c:v>cg11851429</c:v>
                </c:pt>
                <c:pt idx="29">
                  <c:v>cg22850234</c:v>
                </c:pt>
                <c:pt idx="30">
                  <c:v>cg25141069</c:v>
                </c:pt>
                <c:pt idx="31">
                  <c:v>cg02000145</c:v>
                </c:pt>
                <c:pt idx="32">
                  <c:v>cg14363146</c:v>
                </c:pt>
                <c:pt idx="33">
                  <c:v>cg01914455</c:v>
                </c:pt>
                <c:pt idx="34">
                  <c:v>cg26864230</c:v>
                </c:pt>
                <c:pt idx="35">
                  <c:v>cg01338084</c:v>
                </c:pt>
                <c:pt idx="36">
                  <c:v>cg13969273</c:v>
                </c:pt>
                <c:pt idx="37">
                  <c:v>cg20716209</c:v>
                </c:pt>
                <c:pt idx="38">
                  <c:v>cg06359059</c:v>
                </c:pt>
                <c:pt idx="39">
                  <c:v>cg19747632</c:v>
                </c:pt>
                <c:pt idx="40">
                  <c:v>cg22510376</c:v>
                </c:pt>
                <c:pt idx="41">
                  <c:v>cg27009008</c:v>
                </c:pt>
                <c:pt idx="42">
                  <c:v>cg05115468</c:v>
                </c:pt>
                <c:pt idx="43">
                  <c:v>cg10678486</c:v>
                </c:pt>
                <c:pt idx="44">
                  <c:v>cg16803707</c:v>
                </c:pt>
                <c:pt idx="45">
                  <c:v>cg05212836</c:v>
                </c:pt>
                <c:pt idx="46">
                  <c:v>cg14107978</c:v>
                </c:pt>
                <c:pt idx="47">
                  <c:v>cg12624829</c:v>
                </c:pt>
                <c:pt idx="48">
                  <c:v>cg05714219</c:v>
                </c:pt>
                <c:pt idx="49">
                  <c:v>cg02515103</c:v>
                </c:pt>
                <c:pt idx="50">
                  <c:v>cg23386807</c:v>
                </c:pt>
                <c:pt idx="51">
                  <c:v>cg21126573</c:v>
                </c:pt>
                <c:pt idx="52">
                  <c:v>cg18764516</c:v>
                </c:pt>
                <c:pt idx="53">
                  <c:v>cg04058144</c:v>
                </c:pt>
                <c:pt idx="54">
                  <c:v>cg19958866</c:v>
                </c:pt>
                <c:pt idx="55">
                  <c:v>cg26362488</c:v>
                </c:pt>
                <c:pt idx="56">
                  <c:v>cg17492891</c:v>
                </c:pt>
                <c:pt idx="57">
                  <c:v>cg08957018</c:v>
                </c:pt>
                <c:pt idx="58">
                  <c:v>cg27349795</c:v>
                </c:pt>
                <c:pt idx="59">
                  <c:v>cg17371436</c:v>
                </c:pt>
                <c:pt idx="60">
                  <c:v>cg15094912</c:v>
                </c:pt>
                <c:pt idx="61">
                  <c:v>cg00949670</c:v>
                </c:pt>
                <c:pt idx="62">
                  <c:v>cg05835416</c:v>
                </c:pt>
                <c:pt idx="63">
                  <c:v>cg01248426</c:v>
                </c:pt>
                <c:pt idx="64">
                  <c:v>cg27237541</c:v>
                </c:pt>
                <c:pt idx="65">
                  <c:v>cg08185095</c:v>
                </c:pt>
                <c:pt idx="66">
                  <c:v>cg22052948</c:v>
                </c:pt>
                <c:pt idx="67">
                  <c:v>cg07676859</c:v>
                </c:pt>
                <c:pt idx="68">
                  <c:v>cg26333652</c:v>
                </c:pt>
                <c:pt idx="69">
                  <c:v>cg22407458</c:v>
                </c:pt>
                <c:pt idx="70">
                  <c:v>cg04875128</c:v>
                </c:pt>
                <c:pt idx="71">
                  <c:v>cg18020955</c:v>
                </c:pt>
                <c:pt idx="72">
                  <c:v>cg02558362</c:v>
                </c:pt>
                <c:pt idx="73">
                  <c:v>cg05634428</c:v>
                </c:pt>
                <c:pt idx="74">
                  <c:v>cg19998533</c:v>
                </c:pt>
                <c:pt idx="75">
                  <c:v>cg22008551</c:v>
                </c:pt>
                <c:pt idx="76">
                  <c:v>cg01918222</c:v>
                </c:pt>
                <c:pt idx="77">
                  <c:v>cg26435172</c:v>
                </c:pt>
                <c:pt idx="78">
                  <c:v>cg13652536</c:v>
                </c:pt>
                <c:pt idx="79">
                  <c:v>cg14992768</c:v>
                </c:pt>
                <c:pt idx="80">
                  <c:v>cg15004938</c:v>
                </c:pt>
                <c:pt idx="81">
                  <c:v>cg17208530</c:v>
                </c:pt>
                <c:pt idx="82">
                  <c:v>cg02157083</c:v>
                </c:pt>
                <c:pt idx="83">
                  <c:v>cg02825728</c:v>
                </c:pt>
                <c:pt idx="84">
                  <c:v>cg11969637</c:v>
                </c:pt>
                <c:pt idx="85">
                  <c:v>cg11693709</c:v>
                </c:pt>
                <c:pt idx="86">
                  <c:v>cg11826324</c:v>
                </c:pt>
                <c:pt idx="87">
                  <c:v>cg22209441</c:v>
                </c:pt>
                <c:pt idx="88">
                  <c:v>cg11354603</c:v>
                </c:pt>
                <c:pt idx="89">
                  <c:v>cg19212550</c:v>
                </c:pt>
                <c:pt idx="90">
                  <c:v>cg21946667</c:v>
                </c:pt>
                <c:pt idx="91">
                  <c:v>cg26484108</c:v>
                </c:pt>
                <c:pt idx="92">
                  <c:v>cg08642716</c:v>
                </c:pt>
                <c:pt idx="93">
                  <c:v>cg25986322</c:v>
                </c:pt>
                <c:pt idx="94">
                  <c:v>cg04704634</c:v>
                </c:pt>
                <c:pt idx="95">
                  <c:v>cg16052570</c:v>
                </c:pt>
                <c:pt idx="96">
                  <c:v>cg03760191</c:v>
                </c:pt>
                <c:pt idx="97">
                  <c:v>cg25699073</c:v>
                </c:pt>
                <c:pt idx="98">
                  <c:v>cg19722347</c:v>
                </c:pt>
                <c:pt idx="99">
                  <c:v>cg04500632</c:v>
                </c:pt>
                <c:pt idx="100">
                  <c:v>cg11323483</c:v>
                </c:pt>
                <c:pt idx="101">
                  <c:v>cg07804728</c:v>
                </c:pt>
                <c:pt idx="102">
                  <c:v>cg00855396</c:v>
                </c:pt>
                <c:pt idx="103">
                  <c:v>cg14862260</c:v>
                </c:pt>
                <c:pt idx="104">
                  <c:v>cg23099959</c:v>
                </c:pt>
                <c:pt idx="105">
                  <c:v>cg06997008</c:v>
                </c:pt>
                <c:pt idx="106">
                  <c:v>cg01060282</c:v>
                </c:pt>
                <c:pt idx="107">
                  <c:v>cg13956443</c:v>
                </c:pt>
                <c:pt idx="108">
                  <c:v>cg00985564</c:v>
                </c:pt>
                <c:pt idx="109">
                  <c:v>cg22541336</c:v>
                </c:pt>
                <c:pt idx="110">
                  <c:v>cg13027556</c:v>
                </c:pt>
                <c:pt idx="111">
                  <c:v>cg00656478</c:v>
                </c:pt>
                <c:pt idx="112">
                  <c:v>cg05241830</c:v>
                </c:pt>
                <c:pt idx="113">
                  <c:v>cg04992576</c:v>
                </c:pt>
                <c:pt idx="114">
                  <c:v>cg21492137</c:v>
                </c:pt>
                <c:pt idx="115">
                  <c:v>cg12309938</c:v>
                </c:pt>
                <c:pt idx="116">
                  <c:v>cg23843090</c:v>
                </c:pt>
                <c:pt idx="117">
                  <c:v>cg24046864</c:v>
                </c:pt>
                <c:pt idx="118">
                  <c:v>cg21948655</c:v>
                </c:pt>
                <c:pt idx="119">
                  <c:v>cg13619623</c:v>
                </c:pt>
                <c:pt idx="120">
                  <c:v>cg20416129</c:v>
                </c:pt>
                <c:pt idx="121">
                  <c:v>cg08118581</c:v>
                </c:pt>
                <c:pt idx="122">
                  <c:v>cg07871971</c:v>
                </c:pt>
                <c:pt idx="123">
                  <c:v>cg12559685</c:v>
                </c:pt>
                <c:pt idx="124">
                  <c:v>cg10462643</c:v>
                </c:pt>
                <c:pt idx="125">
                  <c:v>cg12938320</c:v>
                </c:pt>
                <c:pt idx="126">
                  <c:v>cg10334121</c:v>
                </c:pt>
                <c:pt idx="127">
                  <c:v>cg23008404</c:v>
                </c:pt>
                <c:pt idx="128">
                  <c:v>cg12161132</c:v>
                </c:pt>
                <c:pt idx="129">
                  <c:v>cg17590135</c:v>
                </c:pt>
                <c:pt idx="130">
                  <c:v>cg21398280</c:v>
                </c:pt>
                <c:pt idx="131">
                  <c:v>cg04164023</c:v>
                </c:pt>
                <c:pt idx="132">
                  <c:v>cg19640789</c:v>
                </c:pt>
                <c:pt idx="133">
                  <c:v>cg06804311</c:v>
                </c:pt>
                <c:pt idx="134">
                  <c:v>cg23009962</c:v>
                </c:pt>
                <c:pt idx="135">
                  <c:v>cg15879426</c:v>
                </c:pt>
                <c:pt idx="136">
                  <c:v>cg10788213</c:v>
                </c:pt>
                <c:pt idx="137">
                  <c:v>cg10510478</c:v>
                </c:pt>
                <c:pt idx="138">
                  <c:v>cg20578893</c:v>
                </c:pt>
                <c:pt idx="139">
                  <c:v>cg17527563</c:v>
                </c:pt>
                <c:pt idx="140">
                  <c:v>cg23018039</c:v>
                </c:pt>
                <c:pt idx="141">
                  <c:v>cg21051964</c:v>
                </c:pt>
                <c:pt idx="142">
                  <c:v>cg06475503</c:v>
                </c:pt>
                <c:pt idx="143">
                  <c:v>cg01970427</c:v>
                </c:pt>
                <c:pt idx="144">
                  <c:v>cg10599951</c:v>
                </c:pt>
                <c:pt idx="145">
                  <c:v>cg13590117</c:v>
                </c:pt>
                <c:pt idx="146">
                  <c:v>cg05415871</c:v>
                </c:pt>
                <c:pt idx="147">
                  <c:v>cg22641350</c:v>
                </c:pt>
                <c:pt idx="148">
                  <c:v>cg26916609</c:v>
                </c:pt>
                <c:pt idx="149">
                  <c:v>cg21149764</c:v>
                </c:pt>
              </c:strCache>
            </c:strRef>
          </c:cat>
          <c:val>
            <c:numRef>
              <c:f>'TPR+TNR'!$G$3:$G$152</c:f>
              <c:numCache>
                <c:formatCode>General</c:formatCode>
                <c:ptCount val="150"/>
                <c:pt idx="0">
                  <c:v>1.1127</c:v>
                </c:pt>
                <c:pt idx="1">
                  <c:v>1.0158</c:v>
                </c:pt>
                <c:pt idx="2">
                  <c:v>1</c:v>
                </c:pt>
                <c:pt idx="3">
                  <c:v>1.0088999999999999</c:v>
                </c:pt>
                <c:pt idx="4">
                  <c:v>1.1734</c:v>
                </c:pt>
                <c:pt idx="5">
                  <c:v>1.0335000000000001</c:v>
                </c:pt>
                <c:pt idx="6">
                  <c:v>1.2248000000000001</c:v>
                </c:pt>
                <c:pt idx="7">
                  <c:v>1.2323999999999999</c:v>
                </c:pt>
                <c:pt idx="8">
                  <c:v>1.1348</c:v>
                </c:pt>
                <c:pt idx="9">
                  <c:v>1.1002000000000001</c:v>
                </c:pt>
                <c:pt idx="10">
                  <c:v>1.1682999999999999</c:v>
                </c:pt>
                <c:pt idx="11">
                  <c:v>1.1445000000000001</c:v>
                </c:pt>
                <c:pt idx="12">
                  <c:v>1.0065999999999999</c:v>
                </c:pt>
                <c:pt idx="13">
                  <c:v>1.0872999999999999</c:v>
                </c:pt>
                <c:pt idx="14">
                  <c:v>1.1870000000000001</c:v>
                </c:pt>
                <c:pt idx="15">
                  <c:v>1.1234999999999999</c:v>
                </c:pt>
                <c:pt idx="16">
                  <c:v>1.1429</c:v>
                </c:pt>
                <c:pt idx="17">
                  <c:v>1.1085</c:v>
                </c:pt>
                <c:pt idx="18">
                  <c:v>1.081</c:v>
                </c:pt>
                <c:pt idx="19">
                  <c:v>1.1868000000000001</c:v>
                </c:pt>
                <c:pt idx="20">
                  <c:v>1.1959</c:v>
                </c:pt>
                <c:pt idx="21">
                  <c:v>1.0577000000000001</c:v>
                </c:pt>
                <c:pt idx="22">
                  <c:v>1.1718999999999999</c:v>
                </c:pt>
                <c:pt idx="23">
                  <c:v>1.1196999999999999</c:v>
                </c:pt>
                <c:pt idx="24">
                  <c:v>1.4376</c:v>
                </c:pt>
                <c:pt idx="25">
                  <c:v>1.0129999999999999</c:v>
                </c:pt>
                <c:pt idx="26">
                  <c:v>1.0228999999999999</c:v>
                </c:pt>
                <c:pt idx="27">
                  <c:v>1.1052999999999999</c:v>
                </c:pt>
                <c:pt idx="28">
                  <c:v>1.0702</c:v>
                </c:pt>
                <c:pt idx="29">
                  <c:v>1.1365000000000001</c:v>
                </c:pt>
                <c:pt idx="30">
                  <c:v>1.0226999999999999</c:v>
                </c:pt>
                <c:pt idx="31">
                  <c:v>1.0455000000000001</c:v>
                </c:pt>
                <c:pt idx="32">
                  <c:v>1.0544</c:v>
                </c:pt>
                <c:pt idx="33">
                  <c:v>1.0660000000000001</c:v>
                </c:pt>
                <c:pt idx="34">
                  <c:v>1.0219</c:v>
                </c:pt>
                <c:pt idx="35">
                  <c:v>1.1041000000000001</c:v>
                </c:pt>
                <c:pt idx="36">
                  <c:v>1.0751999999999999</c:v>
                </c:pt>
                <c:pt idx="37">
                  <c:v>1.2444999999999999</c:v>
                </c:pt>
                <c:pt idx="38">
                  <c:v>1.097</c:v>
                </c:pt>
                <c:pt idx="39">
                  <c:v>1.0961000000000001</c:v>
                </c:pt>
                <c:pt idx="40">
                  <c:v>1.0213000000000001</c:v>
                </c:pt>
                <c:pt idx="41">
                  <c:v>1.1839999999999999</c:v>
                </c:pt>
                <c:pt idx="42">
                  <c:v>1.0481</c:v>
                </c:pt>
                <c:pt idx="43">
                  <c:v>1.1812</c:v>
                </c:pt>
                <c:pt idx="44">
                  <c:v>1.079</c:v>
                </c:pt>
                <c:pt idx="45">
                  <c:v>1.0618000000000001</c:v>
                </c:pt>
                <c:pt idx="46">
                  <c:v>1.1473</c:v>
                </c:pt>
                <c:pt idx="47">
                  <c:v>1.0984</c:v>
                </c:pt>
                <c:pt idx="48">
                  <c:v>1.0337000000000001</c:v>
                </c:pt>
                <c:pt idx="49">
                  <c:v>1.0823</c:v>
                </c:pt>
                <c:pt idx="50">
                  <c:v>1.0922000000000001</c:v>
                </c:pt>
                <c:pt idx="51">
                  <c:v>1.1221000000000001</c:v>
                </c:pt>
                <c:pt idx="52">
                  <c:v>1.0898000000000001</c:v>
                </c:pt>
                <c:pt idx="53">
                  <c:v>1.1073999999999999</c:v>
                </c:pt>
                <c:pt idx="54">
                  <c:v>1.0455000000000001</c:v>
                </c:pt>
                <c:pt idx="55">
                  <c:v>1.0989</c:v>
                </c:pt>
                <c:pt idx="56">
                  <c:v>1.1361000000000001</c:v>
                </c:pt>
                <c:pt idx="57">
                  <c:v>1.1564000000000001</c:v>
                </c:pt>
                <c:pt idx="58">
                  <c:v>1.1227</c:v>
                </c:pt>
                <c:pt idx="59">
                  <c:v>1.1100000000000001</c:v>
                </c:pt>
                <c:pt idx="60">
                  <c:v>1.0379</c:v>
                </c:pt>
                <c:pt idx="61">
                  <c:v>1.1351</c:v>
                </c:pt>
                <c:pt idx="62">
                  <c:v>1.1375999999999999</c:v>
                </c:pt>
                <c:pt idx="63">
                  <c:v>1.3314999999999999</c:v>
                </c:pt>
                <c:pt idx="64">
                  <c:v>1.3343</c:v>
                </c:pt>
                <c:pt idx="65">
                  <c:v>1.0590999999999999</c:v>
                </c:pt>
                <c:pt idx="66">
                  <c:v>1.0034000000000001</c:v>
                </c:pt>
                <c:pt idx="67">
                  <c:v>1</c:v>
                </c:pt>
                <c:pt idx="68">
                  <c:v>1.0158</c:v>
                </c:pt>
                <c:pt idx="69">
                  <c:v>1.0213000000000001</c:v>
                </c:pt>
                <c:pt idx="70">
                  <c:v>1</c:v>
                </c:pt>
                <c:pt idx="71">
                  <c:v>1.0172000000000001</c:v>
                </c:pt>
                <c:pt idx="72">
                  <c:v>1</c:v>
                </c:pt>
                <c:pt idx="73">
                  <c:v>1.0487</c:v>
                </c:pt>
                <c:pt idx="74">
                  <c:v>1.1545000000000001</c:v>
                </c:pt>
                <c:pt idx="75">
                  <c:v>1.4155</c:v>
                </c:pt>
                <c:pt idx="76">
                  <c:v>1.1774</c:v>
                </c:pt>
                <c:pt idx="77">
                  <c:v>1.2901</c:v>
                </c:pt>
                <c:pt idx="78">
                  <c:v>1.2118</c:v>
                </c:pt>
                <c:pt idx="79">
                  <c:v>1.1348</c:v>
                </c:pt>
                <c:pt idx="80">
                  <c:v>1.1555</c:v>
                </c:pt>
                <c:pt idx="81">
                  <c:v>1.2988999999999999</c:v>
                </c:pt>
                <c:pt idx="82">
                  <c:v>1.2099</c:v>
                </c:pt>
                <c:pt idx="83">
                  <c:v>1.1183000000000001</c:v>
                </c:pt>
                <c:pt idx="84">
                  <c:v>1.2033</c:v>
                </c:pt>
                <c:pt idx="85">
                  <c:v>1.3569</c:v>
                </c:pt>
                <c:pt idx="86">
                  <c:v>1.1409</c:v>
                </c:pt>
                <c:pt idx="87">
                  <c:v>1.3736999999999999</c:v>
                </c:pt>
                <c:pt idx="88">
                  <c:v>1.0034000000000001</c:v>
                </c:pt>
                <c:pt idx="89">
                  <c:v>1.1627000000000001</c:v>
                </c:pt>
                <c:pt idx="90">
                  <c:v>1.0386</c:v>
                </c:pt>
                <c:pt idx="91">
                  <c:v>1.0103</c:v>
                </c:pt>
                <c:pt idx="92">
                  <c:v>1.3163</c:v>
                </c:pt>
                <c:pt idx="93">
                  <c:v>1.1066</c:v>
                </c:pt>
                <c:pt idx="94">
                  <c:v>1.2791999999999999</c:v>
                </c:pt>
                <c:pt idx="95">
                  <c:v>1.2743</c:v>
                </c:pt>
                <c:pt idx="96">
                  <c:v>1.0068999999999999</c:v>
                </c:pt>
                <c:pt idx="97">
                  <c:v>1.0508</c:v>
                </c:pt>
                <c:pt idx="98">
                  <c:v>1.3032999999999999</c:v>
                </c:pt>
                <c:pt idx="99">
                  <c:v>1.0687</c:v>
                </c:pt>
                <c:pt idx="100">
                  <c:v>1.2571000000000001</c:v>
                </c:pt>
                <c:pt idx="101">
                  <c:v>1.0226999999999999</c:v>
                </c:pt>
                <c:pt idx="102">
                  <c:v>1.0172000000000001</c:v>
                </c:pt>
                <c:pt idx="103">
                  <c:v>1.1033999999999999</c:v>
                </c:pt>
                <c:pt idx="104">
                  <c:v>1.042</c:v>
                </c:pt>
                <c:pt idx="105">
                  <c:v>1.1380999999999999</c:v>
                </c:pt>
                <c:pt idx="106">
                  <c:v>1.0996999999999999</c:v>
                </c:pt>
                <c:pt idx="107">
                  <c:v>1.2072000000000001</c:v>
                </c:pt>
                <c:pt idx="108">
                  <c:v>1.2773000000000001</c:v>
                </c:pt>
                <c:pt idx="109">
                  <c:v>1.2216</c:v>
                </c:pt>
                <c:pt idx="110">
                  <c:v>1.0887</c:v>
                </c:pt>
                <c:pt idx="111">
                  <c:v>1.2713000000000001</c:v>
                </c:pt>
                <c:pt idx="112">
                  <c:v>1.3019000000000001</c:v>
                </c:pt>
                <c:pt idx="113">
                  <c:v>1.1846000000000001</c:v>
                </c:pt>
                <c:pt idx="114">
                  <c:v>1.2143999999999999</c:v>
                </c:pt>
                <c:pt idx="115">
                  <c:v>1.0569</c:v>
                </c:pt>
                <c:pt idx="116">
                  <c:v>1.1893</c:v>
                </c:pt>
                <c:pt idx="117">
                  <c:v>1.1944999999999999</c:v>
                </c:pt>
                <c:pt idx="118">
                  <c:v>1.2058</c:v>
                </c:pt>
                <c:pt idx="119">
                  <c:v>1.2470000000000001</c:v>
                </c:pt>
                <c:pt idx="120">
                  <c:v>1.2434000000000001</c:v>
                </c:pt>
                <c:pt idx="121">
                  <c:v>1.1696</c:v>
                </c:pt>
                <c:pt idx="122">
                  <c:v>1.0124</c:v>
                </c:pt>
                <c:pt idx="123">
                  <c:v>1.0193000000000001</c:v>
                </c:pt>
                <c:pt idx="124">
                  <c:v>1.0287999999999999</c:v>
                </c:pt>
                <c:pt idx="125">
                  <c:v>1.1396999999999999</c:v>
                </c:pt>
                <c:pt idx="126">
                  <c:v>1.0165</c:v>
                </c:pt>
                <c:pt idx="127">
                  <c:v>1.1217999999999999</c:v>
                </c:pt>
                <c:pt idx="128">
                  <c:v>1.0639000000000001</c:v>
                </c:pt>
                <c:pt idx="129">
                  <c:v>1.1839</c:v>
                </c:pt>
                <c:pt idx="130">
                  <c:v>1.0116000000000001</c:v>
                </c:pt>
                <c:pt idx="131">
                  <c:v>1.0088999999999999</c:v>
                </c:pt>
                <c:pt idx="132">
                  <c:v>1</c:v>
                </c:pt>
                <c:pt idx="133">
                  <c:v>1.042</c:v>
                </c:pt>
                <c:pt idx="134">
                  <c:v>1.1161000000000001</c:v>
                </c:pt>
                <c:pt idx="135">
                  <c:v>1.0414000000000001</c:v>
                </c:pt>
                <c:pt idx="136">
                  <c:v>1.1762999999999999</c:v>
                </c:pt>
                <c:pt idx="137">
                  <c:v>1.0088999999999999</c:v>
                </c:pt>
                <c:pt idx="138">
                  <c:v>1.0486</c:v>
                </c:pt>
                <c:pt idx="139">
                  <c:v>1.0034000000000001</c:v>
                </c:pt>
                <c:pt idx="140">
                  <c:v>1.1555</c:v>
                </c:pt>
                <c:pt idx="141">
                  <c:v>1</c:v>
                </c:pt>
                <c:pt idx="142">
                  <c:v>1.0138</c:v>
                </c:pt>
                <c:pt idx="143">
                  <c:v>1.0867</c:v>
                </c:pt>
                <c:pt idx="144">
                  <c:v>1.1540999999999999</c:v>
                </c:pt>
                <c:pt idx="145">
                  <c:v>1.0158</c:v>
                </c:pt>
                <c:pt idx="146">
                  <c:v>1</c:v>
                </c:pt>
                <c:pt idx="147">
                  <c:v>1.0034000000000001</c:v>
                </c:pt>
                <c:pt idx="148">
                  <c:v>1.0034000000000001</c:v>
                </c:pt>
                <c:pt idx="149">
                  <c:v>1.1396999999999999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911-C54B-A50F-32F69E0F30AA}"/>
            </c:ext>
          </c:extLst>
        </c:ser>
        <c:ser>
          <c:idx val="1"/>
          <c:order val="1"/>
          <c:tx>
            <c:strRef>
              <c:f>'TPR+TNR'!$H$1:$H$2</c:f>
              <c:strCache>
                <c:ptCount val="2"/>
                <c:pt idx="0">
                  <c:v>Old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'TPR+TNR'!$A$3:$A$152</c:f>
              <c:strCache>
                <c:ptCount val="150"/>
                <c:pt idx="0">
                  <c:v>cg12698628</c:v>
                </c:pt>
                <c:pt idx="1">
                  <c:v>cg09278980</c:v>
                </c:pt>
                <c:pt idx="2">
                  <c:v>cg03087607</c:v>
                </c:pt>
                <c:pt idx="3">
                  <c:v>cg05303208</c:v>
                </c:pt>
                <c:pt idx="4">
                  <c:v>cg27627006</c:v>
                </c:pt>
                <c:pt idx="5">
                  <c:v>cg06490988</c:v>
                </c:pt>
                <c:pt idx="6">
                  <c:v>cg21200382</c:v>
                </c:pt>
                <c:pt idx="7">
                  <c:v>cg26154534</c:v>
                </c:pt>
                <c:pt idx="8">
                  <c:v>cg05482498</c:v>
                </c:pt>
                <c:pt idx="9">
                  <c:v>cg20488820</c:v>
                </c:pt>
                <c:pt idx="10">
                  <c:v>cg05497345</c:v>
                </c:pt>
                <c:pt idx="11">
                  <c:v>cg24800175</c:v>
                </c:pt>
                <c:pt idx="12">
                  <c:v>cg08327690</c:v>
                </c:pt>
                <c:pt idx="13">
                  <c:v>cg26996201</c:v>
                </c:pt>
                <c:pt idx="14">
                  <c:v>cg05070626</c:v>
                </c:pt>
                <c:pt idx="15">
                  <c:v>cg09545123</c:v>
                </c:pt>
                <c:pt idx="16">
                  <c:v>cg10150615</c:v>
                </c:pt>
                <c:pt idx="17">
                  <c:v>cg22313322</c:v>
                </c:pt>
                <c:pt idx="18">
                  <c:v>cg26820845</c:v>
                </c:pt>
                <c:pt idx="19">
                  <c:v>cg02255700</c:v>
                </c:pt>
                <c:pt idx="20">
                  <c:v>cg05419984</c:v>
                </c:pt>
                <c:pt idx="21">
                  <c:v>cg27413732</c:v>
                </c:pt>
                <c:pt idx="22">
                  <c:v>cg05293407</c:v>
                </c:pt>
                <c:pt idx="23">
                  <c:v>cg02061431</c:v>
                </c:pt>
                <c:pt idx="24">
                  <c:v>cg14640772</c:v>
                </c:pt>
                <c:pt idx="25">
                  <c:v>cg22498143</c:v>
                </c:pt>
                <c:pt idx="26">
                  <c:v>cg11784305</c:v>
                </c:pt>
                <c:pt idx="27">
                  <c:v>cg14332346</c:v>
                </c:pt>
                <c:pt idx="28">
                  <c:v>cg11851429</c:v>
                </c:pt>
                <c:pt idx="29">
                  <c:v>cg22850234</c:v>
                </c:pt>
                <c:pt idx="30">
                  <c:v>cg25141069</c:v>
                </c:pt>
                <c:pt idx="31">
                  <c:v>cg02000145</c:v>
                </c:pt>
                <c:pt idx="32">
                  <c:v>cg14363146</c:v>
                </c:pt>
                <c:pt idx="33">
                  <c:v>cg01914455</c:v>
                </c:pt>
                <c:pt idx="34">
                  <c:v>cg26864230</c:v>
                </c:pt>
                <c:pt idx="35">
                  <c:v>cg01338084</c:v>
                </c:pt>
                <c:pt idx="36">
                  <c:v>cg13969273</c:v>
                </c:pt>
                <c:pt idx="37">
                  <c:v>cg20716209</c:v>
                </c:pt>
                <c:pt idx="38">
                  <c:v>cg06359059</c:v>
                </c:pt>
                <c:pt idx="39">
                  <c:v>cg19747632</c:v>
                </c:pt>
                <c:pt idx="40">
                  <c:v>cg22510376</c:v>
                </c:pt>
                <c:pt idx="41">
                  <c:v>cg27009008</c:v>
                </c:pt>
                <c:pt idx="42">
                  <c:v>cg05115468</c:v>
                </c:pt>
                <c:pt idx="43">
                  <c:v>cg10678486</c:v>
                </c:pt>
                <c:pt idx="44">
                  <c:v>cg16803707</c:v>
                </c:pt>
                <c:pt idx="45">
                  <c:v>cg05212836</c:v>
                </c:pt>
                <c:pt idx="46">
                  <c:v>cg14107978</c:v>
                </c:pt>
                <c:pt idx="47">
                  <c:v>cg12624829</c:v>
                </c:pt>
                <c:pt idx="48">
                  <c:v>cg05714219</c:v>
                </c:pt>
                <c:pt idx="49">
                  <c:v>cg02515103</c:v>
                </c:pt>
                <c:pt idx="50">
                  <c:v>cg23386807</c:v>
                </c:pt>
                <c:pt idx="51">
                  <c:v>cg21126573</c:v>
                </c:pt>
                <c:pt idx="52">
                  <c:v>cg18764516</c:v>
                </c:pt>
                <c:pt idx="53">
                  <c:v>cg04058144</c:v>
                </c:pt>
                <c:pt idx="54">
                  <c:v>cg19958866</c:v>
                </c:pt>
                <c:pt idx="55">
                  <c:v>cg26362488</c:v>
                </c:pt>
                <c:pt idx="56">
                  <c:v>cg17492891</c:v>
                </c:pt>
                <c:pt idx="57">
                  <c:v>cg08957018</c:v>
                </c:pt>
                <c:pt idx="58">
                  <c:v>cg27349795</c:v>
                </c:pt>
                <c:pt idx="59">
                  <c:v>cg17371436</c:v>
                </c:pt>
                <c:pt idx="60">
                  <c:v>cg15094912</c:v>
                </c:pt>
                <c:pt idx="61">
                  <c:v>cg00949670</c:v>
                </c:pt>
                <c:pt idx="62">
                  <c:v>cg05835416</c:v>
                </c:pt>
                <c:pt idx="63">
                  <c:v>cg01248426</c:v>
                </c:pt>
                <c:pt idx="64">
                  <c:v>cg27237541</c:v>
                </c:pt>
                <c:pt idx="65">
                  <c:v>cg08185095</c:v>
                </c:pt>
                <c:pt idx="66">
                  <c:v>cg22052948</c:v>
                </c:pt>
                <c:pt idx="67">
                  <c:v>cg07676859</c:v>
                </c:pt>
                <c:pt idx="68">
                  <c:v>cg26333652</c:v>
                </c:pt>
                <c:pt idx="69">
                  <c:v>cg22407458</c:v>
                </c:pt>
                <c:pt idx="70">
                  <c:v>cg04875128</c:v>
                </c:pt>
                <c:pt idx="71">
                  <c:v>cg18020955</c:v>
                </c:pt>
                <c:pt idx="72">
                  <c:v>cg02558362</c:v>
                </c:pt>
                <c:pt idx="73">
                  <c:v>cg05634428</c:v>
                </c:pt>
                <c:pt idx="74">
                  <c:v>cg19998533</c:v>
                </c:pt>
                <c:pt idx="75">
                  <c:v>cg22008551</c:v>
                </c:pt>
                <c:pt idx="76">
                  <c:v>cg01918222</c:v>
                </c:pt>
                <c:pt idx="77">
                  <c:v>cg26435172</c:v>
                </c:pt>
                <c:pt idx="78">
                  <c:v>cg13652536</c:v>
                </c:pt>
                <c:pt idx="79">
                  <c:v>cg14992768</c:v>
                </c:pt>
                <c:pt idx="80">
                  <c:v>cg15004938</c:v>
                </c:pt>
                <c:pt idx="81">
                  <c:v>cg17208530</c:v>
                </c:pt>
                <c:pt idx="82">
                  <c:v>cg02157083</c:v>
                </c:pt>
                <c:pt idx="83">
                  <c:v>cg02825728</c:v>
                </c:pt>
                <c:pt idx="84">
                  <c:v>cg11969637</c:v>
                </c:pt>
                <c:pt idx="85">
                  <c:v>cg11693709</c:v>
                </c:pt>
                <c:pt idx="86">
                  <c:v>cg11826324</c:v>
                </c:pt>
                <c:pt idx="87">
                  <c:v>cg22209441</c:v>
                </c:pt>
                <c:pt idx="88">
                  <c:v>cg11354603</c:v>
                </c:pt>
                <c:pt idx="89">
                  <c:v>cg19212550</c:v>
                </c:pt>
                <c:pt idx="90">
                  <c:v>cg21946667</c:v>
                </c:pt>
                <c:pt idx="91">
                  <c:v>cg26484108</c:v>
                </c:pt>
                <c:pt idx="92">
                  <c:v>cg08642716</c:v>
                </c:pt>
                <c:pt idx="93">
                  <c:v>cg25986322</c:v>
                </c:pt>
                <c:pt idx="94">
                  <c:v>cg04704634</c:v>
                </c:pt>
                <c:pt idx="95">
                  <c:v>cg16052570</c:v>
                </c:pt>
                <c:pt idx="96">
                  <c:v>cg03760191</c:v>
                </c:pt>
                <c:pt idx="97">
                  <c:v>cg25699073</c:v>
                </c:pt>
                <c:pt idx="98">
                  <c:v>cg19722347</c:v>
                </c:pt>
                <c:pt idx="99">
                  <c:v>cg04500632</c:v>
                </c:pt>
                <c:pt idx="100">
                  <c:v>cg11323483</c:v>
                </c:pt>
                <c:pt idx="101">
                  <c:v>cg07804728</c:v>
                </c:pt>
                <c:pt idx="102">
                  <c:v>cg00855396</c:v>
                </c:pt>
                <c:pt idx="103">
                  <c:v>cg14862260</c:v>
                </c:pt>
                <c:pt idx="104">
                  <c:v>cg23099959</c:v>
                </c:pt>
                <c:pt idx="105">
                  <c:v>cg06997008</c:v>
                </c:pt>
                <c:pt idx="106">
                  <c:v>cg01060282</c:v>
                </c:pt>
                <c:pt idx="107">
                  <c:v>cg13956443</c:v>
                </c:pt>
                <c:pt idx="108">
                  <c:v>cg00985564</c:v>
                </c:pt>
                <c:pt idx="109">
                  <c:v>cg22541336</c:v>
                </c:pt>
                <c:pt idx="110">
                  <c:v>cg13027556</c:v>
                </c:pt>
                <c:pt idx="111">
                  <c:v>cg00656478</c:v>
                </c:pt>
                <c:pt idx="112">
                  <c:v>cg05241830</c:v>
                </c:pt>
                <c:pt idx="113">
                  <c:v>cg04992576</c:v>
                </c:pt>
                <c:pt idx="114">
                  <c:v>cg21492137</c:v>
                </c:pt>
                <c:pt idx="115">
                  <c:v>cg12309938</c:v>
                </c:pt>
                <c:pt idx="116">
                  <c:v>cg23843090</c:v>
                </c:pt>
                <c:pt idx="117">
                  <c:v>cg24046864</c:v>
                </c:pt>
                <c:pt idx="118">
                  <c:v>cg21948655</c:v>
                </c:pt>
                <c:pt idx="119">
                  <c:v>cg13619623</c:v>
                </c:pt>
                <c:pt idx="120">
                  <c:v>cg20416129</c:v>
                </c:pt>
                <c:pt idx="121">
                  <c:v>cg08118581</c:v>
                </c:pt>
                <c:pt idx="122">
                  <c:v>cg07871971</c:v>
                </c:pt>
                <c:pt idx="123">
                  <c:v>cg12559685</c:v>
                </c:pt>
                <c:pt idx="124">
                  <c:v>cg10462643</c:v>
                </c:pt>
                <c:pt idx="125">
                  <c:v>cg12938320</c:v>
                </c:pt>
                <c:pt idx="126">
                  <c:v>cg10334121</c:v>
                </c:pt>
                <c:pt idx="127">
                  <c:v>cg23008404</c:v>
                </c:pt>
                <c:pt idx="128">
                  <c:v>cg12161132</c:v>
                </c:pt>
                <c:pt idx="129">
                  <c:v>cg17590135</c:v>
                </c:pt>
                <c:pt idx="130">
                  <c:v>cg21398280</c:v>
                </c:pt>
                <c:pt idx="131">
                  <c:v>cg04164023</c:v>
                </c:pt>
                <c:pt idx="132">
                  <c:v>cg19640789</c:v>
                </c:pt>
                <c:pt idx="133">
                  <c:v>cg06804311</c:v>
                </c:pt>
                <c:pt idx="134">
                  <c:v>cg23009962</c:v>
                </c:pt>
                <c:pt idx="135">
                  <c:v>cg15879426</c:v>
                </c:pt>
                <c:pt idx="136">
                  <c:v>cg10788213</c:v>
                </c:pt>
                <c:pt idx="137">
                  <c:v>cg10510478</c:v>
                </c:pt>
                <c:pt idx="138">
                  <c:v>cg20578893</c:v>
                </c:pt>
                <c:pt idx="139">
                  <c:v>cg17527563</c:v>
                </c:pt>
                <c:pt idx="140">
                  <c:v>cg23018039</c:v>
                </c:pt>
                <c:pt idx="141">
                  <c:v>cg21051964</c:v>
                </c:pt>
                <c:pt idx="142">
                  <c:v>cg06475503</c:v>
                </c:pt>
                <c:pt idx="143">
                  <c:v>cg01970427</c:v>
                </c:pt>
                <c:pt idx="144">
                  <c:v>cg10599951</c:v>
                </c:pt>
                <c:pt idx="145">
                  <c:v>cg13590117</c:v>
                </c:pt>
                <c:pt idx="146">
                  <c:v>cg05415871</c:v>
                </c:pt>
                <c:pt idx="147">
                  <c:v>cg22641350</c:v>
                </c:pt>
                <c:pt idx="148">
                  <c:v>cg26916609</c:v>
                </c:pt>
                <c:pt idx="149">
                  <c:v>cg21149764</c:v>
                </c:pt>
              </c:strCache>
            </c:strRef>
          </c:cat>
          <c:val>
            <c:numRef>
              <c:f>'TPR+TNR'!$H$3:$H$152</c:f>
              <c:numCache>
                <c:formatCode>General</c:formatCode>
                <c:ptCount val="150"/>
                <c:pt idx="0">
                  <c:v>3.0896999999999997</c:v>
                </c:pt>
                <c:pt idx="1">
                  <c:v>3.6471999999999998</c:v>
                </c:pt>
                <c:pt idx="2">
                  <c:v>3.3773</c:v>
                </c:pt>
                <c:pt idx="3">
                  <c:v>3.4129</c:v>
                </c:pt>
                <c:pt idx="4">
                  <c:v>3.0075000000000003</c:v>
                </c:pt>
                <c:pt idx="5">
                  <c:v>3.1172</c:v>
                </c:pt>
                <c:pt idx="6">
                  <c:v>3.0680000000000001</c:v>
                </c:pt>
                <c:pt idx="7">
                  <c:v>3.0674000000000001</c:v>
                </c:pt>
                <c:pt idx="8">
                  <c:v>3.0749</c:v>
                </c:pt>
                <c:pt idx="9">
                  <c:v>3.0289999999999999</c:v>
                </c:pt>
                <c:pt idx="10">
                  <c:v>3.0472000000000001</c:v>
                </c:pt>
                <c:pt idx="11">
                  <c:v>3.0234000000000001</c:v>
                </c:pt>
                <c:pt idx="12">
                  <c:v>3.2061000000000002</c:v>
                </c:pt>
                <c:pt idx="13">
                  <c:v>3.0869999999999997</c:v>
                </c:pt>
                <c:pt idx="14">
                  <c:v>3.0179</c:v>
                </c:pt>
                <c:pt idx="15">
                  <c:v>3.0224000000000002</c:v>
                </c:pt>
                <c:pt idx="16">
                  <c:v>3.0350999999999999</c:v>
                </c:pt>
                <c:pt idx="17">
                  <c:v>3.0636000000000001</c:v>
                </c:pt>
                <c:pt idx="18">
                  <c:v>3.0276000000000001</c:v>
                </c:pt>
                <c:pt idx="19">
                  <c:v>3.0068999999999999</c:v>
                </c:pt>
                <c:pt idx="20">
                  <c:v>3.0455000000000001</c:v>
                </c:pt>
                <c:pt idx="21">
                  <c:v>3.0712000000000002</c:v>
                </c:pt>
                <c:pt idx="22">
                  <c:v>3.0678999999999998</c:v>
                </c:pt>
                <c:pt idx="23">
                  <c:v>3.0406</c:v>
                </c:pt>
                <c:pt idx="24">
                  <c:v>3</c:v>
                </c:pt>
                <c:pt idx="25">
                  <c:v>3.1139000000000001</c:v>
                </c:pt>
                <c:pt idx="26">
                  <c:v>3.0823999999999998</c:v>
                </c:pt>
                <c:pt idx="27">
                  <c:v>3.0303</c:v>
                </c:pt>
                <c:pt idx="28">
                  <c:v>3.0160999999999998</c:v>
                </c:pt>
                <c:pt idx="29">
                  <c:v>3.0406</c:v>
                </c:pt>
                <c:pt idx="30">
                  <c:v>3.0800999999999998</c:v>
                </c:pt>
                <c:pt idx="31">
                  <c:v>3.0846</c:v>
                </c:pt>
                <c:pt idx="32">
                  <c:v>3.0204</c:v>
                </c:pt>
                <c:pt idx="33">
                  <c:v>3.0068999999999999</c:v>
                </c:pt>
                <c:pt idx="34">
                  <c:v>3.0996999999999999</c:v>
                </c:pt>
                <c:pt idx="35">
                  <c:v>3.0284</c:v>
                </c:pt>
                <c:pt idx="36">
                  <c:v>3.0874999999999999</c:v>
                </c:pt>
                <c:pt idx="37">
                  <c:v>3.0034000000000001</c:v>
                </c:pt>
                <c:pt idx="38">
                  <c:v>3.0149999999999997</c:v>
                </c:pt>
                <c:pt idx="39">
                  <c:v>3.0103</c:v>
                </c:pt>
                <c:pt idx="40">
                  <c:v>3.2994000000000003</c:v>
                </c:pt>
                <c:pt idx="41">
                  <c:v>3.0578000000000003</c:v>
                </c:pt>
                <c:pt idx="42">
                  <c:v>3.1268000000000002</c:v>
                </c:pt>
                <c:pt idx="43">
                  <c:v>3.0061</c:v>
                </c:pt>
                <c:pt idx="44">
                  <c:v>3.0547</c:v>
                </c:pt>
                <c:pt idx="45">
                  <c:v>3.0859000000000001</c:v>
                </c:pt>
                <c:pt idx="46">
                  <c:v>3.0507999999999997</c:v>
                </c:pt>
                <c:pt idx="47">
                  <c:v>3.1309</c:v>
                </c:pt>
                <c:pt idx="48">
                  <c:v>3.1326000000000001</c:v>
                </c:pt>
                <c:pt idx="49">
                  <c:v>3.0467</c:v>
                </c:pt>
                <c:pt idx="50">
                  <c:v>3.0594000000000001</c:v>
                </c:pt>
                <c:pt idx="51">
                  <c:v>3.0247999999999999</c:v>
                </c:pt>
                <c:pt idx="52">
                  <c:v>3.0975000000000001</c:v>
                </c:pt>
                <c:pt idx="53">
                  <c:v>3.1010999999999997</c:v>
                </c:pt>
                <c:pt idx="54">
                  <c:v>3.2424999999999997</c:v>
                </c:pt>
                <c:pt idx="55">
                  <c:v>3.0962000000000001</c:v>
                </c:pt>
                <c:pt idx="56">
                  <c:v>3.0680000000000001</c:v>
                </c:pt>
                <c:pt idx="57">
                  <c:v>3</c:v>
                </c:pt>
                <c:pt idx="58">
                  <c:v>3.1212</c:v>
                </c:pt>
                <c:pt idx="59">
                  <c:v>3.0979999999999999</c:v>
                </c:pt>
                <c:pt idx="60">
                  <c:v>3.1604999999999999</c:v>
                </c:pt>
                <c:pt idx="61">
                  <c:v>3.0508999999999999</c:v>
                </c:pt>
                <c:pt idx="62">
                  <c:v>3.1028000000000002</c:v>
                </c:pt>
                <c:pt idx="63">
                  <c:v>3.0193000000000003</c:v>
                </c:pt>
                <c:pt idx="64">
                  <c:v>3.0034000000000001</c:v>
                </c:pt>
                <c:pt idx="65">
                  <c:v>3.1696999999999997</c:v>
                </c:pt>
                <c:pt idx="66">
                  <c:v>3.5459000000000001</c:v>
                </c:pt>
                <c:pt idx="67">
                  <c:v>3.5712999999999999</c:v>
                </c:pt>
                <c:pt idx="68">
                  <c:v>3.4845999999999999</c:v>
                </c:pt>
                <c:pt idx="69">
                  <c:v>3.4487000000000001</c:v>
                </c:pt>
                <c:pt idx="70">
                  <c:v>3.6353999999999997</c:v>
                </c:pt>
                <c:pt idx="71">
                  <c:v>3.5747999999999998</c:v>
                </c:pt>
                <c:pt idx="72">
                  <c:v>3.4367999999999999</c:v>
                </c:pt>
                <c:pt idx="73">
                  <c:v>3.2161</c:v>
                </c:pt>
                <c:pt idx="74">
                  <c:v>3.1031</c:v>
                </c:pt>
                <c:pt idx="75">
                  <c:v>3.0034000000000001</c:v>
                </c:pt>
                <c:pt idx="76">
                  <c:v>3.0206999999999997</c:v>
                </c:pt>
                <c:pt idx="77">
                  <c:v>3.0226999999999999</c:v>
                </c:pt>
                <c:pt idx="78">
                  <c:v>3.0996999999999999</c:v>
                </c:pt>
                <c:pt idx="79">
                  <c:v>3.0419999999999998</c:v>
                </c:pt>
                <c:pt idx="80">
                  <c:v>3.0158</c:v>
                </c:pt>
                <c:pt idx="81">
                  <c:v>3.0226999999999999</c:v>
                </c:pt>
                <c:pt idx="82">
                  <c:v>3</c:v>
                </c:pt>
                <c:pt idx="83">
                  <c:v>3.1448</c:v>
                </c:pt>
                <c:pt idx="84">
                  <c:v>3.0598999999999998</c:v>
                </c:pt>
                <c:pt idx="85">
                  <c:v>3.0226999999999999</c:v>
                </c:pt>
                <c:pt idx="86">
                  <c:v>3.0177</c:v>
                </c:pt>
                <c:pt idx="87">
                  <c:v>3.0034000000000001</c:v>
                </c:pt>
                <c:pt idx="88">
                  <c:v>3.5568999999999997</c:v>
                </c:pt>
                <c:pt idx="89">
                  <c:v>3.0701999999999998</c:v>
                </c:pt>
                <c:pt idx="90">
                  <c:v>3.4473000000000003</c:v>
                </c:pt>
                <c:pt idx="91">
                  <c:v>3.2563</c:v>
                </c:pt>
                <c:pt idx="92">
                  <c:v>3</c:v>
                </c:pt>
                <c:pt idx="93">
                  <c:v>3.0859000000000001</c:v>
                </c:pt>
                <c:pt idx="94">
                  <c:v>3</c:v>
                </c:pt>
                <c:pt idx="95">
                  <c:v>3.0648999999999997</c:v>
                </c:pt>
                <c:pt idx="96">
                  <c:v>3.5678999999999998</c:v>
                </c:pt>
                <c:pt idx="97">
                  <c:v>3.2181999999999999</c:v>
                </c:pt>
                <c:pt idx="98">
                  <c:v>3.0406</c:v>
                </c:pt>
                <c:pt idx="99">
                  <c:v>3.2014</c:v>
                </c:pt>
                <c:pt idx="100">
                  <c:v>3.0019999999999998</c:v>
                </c:pt>
                <c:pt idx="101">
                  <c:v>3.3715999999999999</c:v>
                </c:pt>
                <c:pt idx="102">
                  <c:v>3.2476000000000003</c:v>
                </c:pt>
                <c:pt idx="103">
                  <c:v>3.1057999999999999</c:v>
                </c:pt>
                <c:pt idx="104">
                  <c:v>3.1588000000000003</c:v>
                </c:pt>
                <c:pt idx="105">
                  <c:v>3.0385999999999997</c:v>
                </c:pt>
                <c:pt idx="106">
                  <c:v>3.0395000000000003</c:v>
                </c:pt>
                <c:pt idx="107">
                  <c:v>3.0549999999999997</c:v>
                </c:pt>
                <c:pt idx="108">
                  <c:v>3.0055000000000001</c:v>
                </c:pt>
                <c:pt idx="109">
                  <c:v>3.0193000000000003</c:v>
                </c:pt>
                <c:pt idx="110">
                  <c:v>3.0219</c:v>
                </c:pt>
                <c:pt idx="111">
                  <c:v>3.0034000000000001</c:v>
                </c:pt>
                <c:pt idx="112">
                  <c:v>3.0185</c:v>
                </c:pt>
                <c:pt idx="113">
                  <c:v>3.0213000000000001</c:v>
                </c:pt>
                <c:pt idx="114">
                  <c:v>3.0585</c:v>
                </c:pt>
                <c:pt idx="115">
                  <c:v>3.1375000000000002</c:v>
                </c:pt>
                <c:pt idx="116">
                  <c:v>3.0432999999999999</c:v>
                </c:pt>
                <c:pt idx="117">
                  <c:v>3.1078000000000001</c:v>
                </c:pt>
                <c:pt idx="118">
                  <c:v>3.0088999999999997</c:v>
                </c:pt>
                <c:pt idx="119">
                  <c:v>3.0284</c:v>
                </c:pt>
                <c:pt idx="120">
                  <c:v>3.0171999999999999</c:v>
                </c:pt>
                <c:pt idx="121">
                  <c:v>3.0320999999999998</c:v>
                </c:pt>
                <c:pt idx="122">
                  <c:v>3.5347999999999997</c:v>
                </c:pt>
                <c:pt idx="123">
                  <c:v>3.5712000000000002</c:v>
                </c:pt>
                <c:pt idx="124">
                  <c:v>3.3378000000000001</c:v>
                </c:pt>
                <c:pt idx="125">
                  <c:v>3.1425000000000001</c:v>
                </c:pt>
                <c:pt idx="126">
                  <c:v>3.2877999999999998</c:v>
                </c:pt>
                <c:pt idx="127">
                  <c:v>3.0991</c:v>
                </c:pt>
                <c:pt idx="128">
                  <c:v>3.0967000000000002</c:v>
                </c:pt>
                <c:pt idx="129">
                  <c:v>3.1486999999999998</c:v>
                </c:pt>
                <c:pt idx="130">
                  <c:v>3.1841999999999997</c:v>
                </c:pt>
                <c:pt idx="131">
                  <c:v>3.177</c:v>
                </c:pt>
                <c:pt idx="132">
                  <c:v>3.2035999999999998</c:v>
                </c:pt>
                <c:pt idx="133">
                  <c:v>3.1188000000000002</c:v>
                </c:pt>
                <c:pt idx="134">
                  <c:v>3.1044</c:v>
                </c:pt>
                <c:pt idx="135">
                  <c:v>3.0610999999999997</c:v>
                </c:pt>
                <c:pt idx="136">
                  <c:v>3.0406</c:v>
                </c:pt>
                <c:pt idx="137">
                  <c:v>3.1284999999999998</c:v>
                </c:pt>
                <c:pt idx="138">
                  <c:v>3.0735000000000001</c:v>
                </c:pt>
                <c:pt idx="139">
                  <c:v>3.1682999999999999</c:v>
                </c:pt>
                <c:pt idx="140">
                  <c:v>3.0677000000000003</c:v>
                </c:pt>
                <c:pt idx="141">
                  <c:v>3.5265</c:v>
                </c:pt>
                <c:pt idx="142">
                  <c:v>3.0811999999999999</c:v>
                </c:pt>
                <c:pt idx="143">
                  <c:v>3.1088</c:v>
                </c:pt>
                <c:pt idx="144">
                  <c:v>3.0948000000000002</c:v>
                </c:pt>
                <c:pt idx="145">
                  <c:v>3.3867000000000003</c:v>
                </c:pt>
                <c:pt idx="146">
                  <c:v>3.3801000000000001</c:v>
                </c:pt>
                <c:pt idx="147">
                  <c:v>3.3702000000000001</c:v>
                </c:pt>
                <c:pt idx="148">
                  <c:v>3.2030000000000003</c:v>
                </c:pt>
                <c:pt idx="149">
                  <c:v>3.0578000000000003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911-C54B-A50F-32F69E0F30AA}"/>
            </c:ext>
          </c:extLst>
        </c:ser>
        <c:ser>
          <c:idx val="2"/>
          <c:order val="2"/>
          <c:tx>
            <c:strRef>
              <c:f>'TPR+TNR'!$I$1:$I$2</c:f>
              <c:strCache>
                <c:ptCount val="2"/>
                <c:pt idx="0">
                  <c:v>Cancer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'TPR+TNR'!$A$3:$A$152</c:f>
              <c:strCache>
                <c:ptCount val="150"/>
                <c:pt idx="0">
                  <c:v>cg12698628</c:v>
                </c:pt>
                <c:pt idx="1">
                  <c:v>cg09278980</c:v>
                </c:pt>
                <c:pt idx="2">
                  <c:v>cg03087607</c:v>
                </c:pt>
                <c:pt idx="3">
                  <c:v>cg05303208</c:v>
                </c:pt>
                <c:pt idx="4">
                  <c:v>cg27627006</c:v>
                </c:pt>
                <c:pt idx="5">
                  <c:v>cg06490988</c:v>
                </c:pt>
                <c:pt idx="6">
                  <c:v>cg21200382</c:v>
                </c:pt>
                <c:pt idx="7">
                  <c:v>cg26154534</c:v>
                </c:pt>
                <c:pt idx="8">
                  <c:v>cg05482498</c:v>
                </c:pt>
                <c:pt idx="9">
                  <c:v>cg20488820</c:v>
                </c:pt>
                <c:pt idx="10">
                  <c:v>cg05497345</c:v>
                </c:pt>
                <c:pt idx="11">
                  <c:v>cg24800175</c:v>
                </c:pt>
                <c:pt idx="12">
                  <c:v>cg08327690</c:v>
                </c:pt>
                <c:pt idx="13">
                  <c:v>cg26996201</c:v>
                </c:pt>
                <c:pt idx="14">
                  <c:v>cg05070626</c:v>
                </c:pt>
                <c:pt idx="15">
                  <c:v>cg09545123</c:v>
                </c:pt>
                <c:pt idx="16">
                  <c:v>cg10150615</c:v>
                </c:pt>
                <c:pt idx="17">
                  <c:v>cg22313322</c:v>
                </c:pt>
                <c:pt idx="18">
                  <c:v>cg26820845</c:v>
                </c:pt>
                <c:pt idx="19">
                  <c:v>cg02255700</c:v>
                </c:pt>
                <c:pt idx="20">
                  <c:v>cg05419984</c:v>
                </c:pt>
                <c:pt idx="21">
                  <c:v>cg27413732</c:v>
                </c:pt>
                <c:pt idx="22">
                  <c:v>cg05293407</c:v>
                </c:pt>
                <c:pt idx="23">
                  <c:v>cg02061431</c:v>
                </c:pt>
                <c:pt idx="24">
                  <c:v>cg14640772</c:v>
                </c:pt>
                <c:pt idx="25">
                  <c:v>cg22498143</c:v>
                </c:pt>
                <c:pt idx="26">
                  <c:v>cg11784305</c:v>
                </c:pt>
                <c:pt idx="27">
                  <c:v>cg14332346</c:v>
                </c:pt>
                <c:pt idx="28">
                  <c:v>cg11851429</c:v>
                </c:pt>
                <c:pt idx="29">
                  <c:v>cg22850234</c:v>
                </c:pt>
                <c:pt idx="30">
                  <c:v>cg25141069</c:v>
                </c:pt>
                <c:pt idx="31">
                  <c:v>cg02000145</c:v>
                </c:pt>
                <c:pt idx="32">
                  <c:v>cg14363146</c:v>
                </c:pt>
                <c:pt idx="33">
                  <c:v>cg01914455</c:v>
                </c:pt>
                <c:pt idx="34">
                  <c:v>cg26864230</c:v>
                </c:pt>
                <c:pt idx="35">
                  <c:v>cg01338084</c:v>
                </c:pt>
                <c:pt idx="36">
                  <c:v>cg13969273</c:v>
                </c:pt>
                <c:pt idx="37">
                  <c:v>cg20716209</c:v>
                </c:pt>
                <c:pt idx="38">
                  <c:v>cg06359059</c:v>
                </c:pt>
                <c:pt idx="39">
                  <c:v>cg19747632</c:v>
                </c:pt>
                <c:pt idx="40">
                  <c:v>cg22510376</c:v>
                </c:pt>
                <c:pt idx="41">
                  <c:v>cg27009008</c:v>
                </c:pt>
                <c:pt idx="42">
                  <c:v>cg05115468</c:v>
                </c:pt>
                <c:pt idx="43">
                  <c:v>cg10678486</c:v>
                </c:pt>
                <c:pt idx="44">
                  <c:v>cg16803707</c:v>
                </c:pt>
                <c:pt idx="45">
                  <c:v>cg05212836</c:v>
                </c:pt>
                <c:pt idx="46">
                  <c:v>cg14107978</c:v>
                </c:pt>
                <c:pt idx="47">
                  <c:v>cg12624829</c:v>
                </c:pt>
                <c:pt idx="48">
                  <c:v>cg05714219</c:v>
                </c:pt>
                <c:pt idx="49">
                  <c:v>cg02515103</c:v>
                </c:pt>
                <c:pt idx="50">
                  <c:v>cg23386807</c:v>
                </c:pt>
                <c:pt idx="51">
                  <c:v>cg21126573</c:v>
                </c:pt>
                <c:pt idx="52">
                  <c:v>cg18764516</c:v>
                </c:pt>
                <c:pt idx="53">
                  <c:v>cg04058144</c:v>
                </c:pt>
                <c:pt idx="54">
                  <c:v>cg19958866</c:v>
                </c:pt>
                <c:pt idx="55">
                  <c:v>cg26362488</c:v>
                </c:pt>
                <c:pt idx="56">
                  <c:v>cg17492891</c:v>
                </c:pt>
                <c:pt idx="57">
                  <c:v>cg08957018</c:v>
                </c:pt>
                <c:pt idx="58">
                  <c:v>cg27349795</c:v>
                </c:pt>
                <c:pt idx="59">
                  <c:v>cg17371436</c:v>
                </c:pt>
                <c:pt idx="60">
                  <c:v>cg15094912</c:v>
                </c:pt>
                <c:pt idx="61">
                  <c:v>cg00949670</c:v>
                </c:pt>
                <c:pt idx="62">
                  <c:v>cg05835416</c:v>
                </c:pt>
                <c:pt idx="63">
                  <c:v>cg01248426</c:v>
                </c:pt>
                <c:pt idx="64">
                  <c:v>cg27237541</c:v>
                </c:pt>
                <c:pt idx="65">
                  <c:v>cg08185095</c:v>
                </c:pt>
                <c:pt idx="66">
                  <c:v>cg22052948</c:v>
                </c:pt>
                <c:pt idx="67">
                  <c:v>cg07676859</c:v>
                </c:pt>
                <c:pt idx="68">
                  <c:v>cg26333652</c:v>
                </c:pt>
                <c:pt idx="69">
                  <c:v>cg22407458</c:v>
                </c:pt>
                <c:pt idx="70">
                  <c:v>cg04875128</c:v>
                </c:pt>
                <c:pt idx="71">
                  <c:v>cg18020955</c:v>
                </c:pt>
                <c:pt idx="72">
                  <c:v>cg02558362</c:v>
                </c:pt>
                <c:pt idx="73">
                  <c:v>cg05634428</c:v>
                </c:pt>
                <c:pt idx="74">
                  <c:v>cg19998533</c:v>
                </c:pt>
                <c:pt idx="75">
                  <c:v>cg22008551</c:v>
                </c:pt>
                <c:pt idx="76">
                  <c:v>cg01918222</c:v>
                </c:pt>
                <c:pt idx="77">
                  <c:v>cg26435172</c:v>
                </c:pt>
                <c:pt idx="78">
                  <c:v>cg13652536</c:v>
                </c:pt>
                <c:pt idx="79">
                  <c:v>cg14992768</c:v>
                </c:pt>
                <c:pt idx="80">
                  <c:v>cg15004938</c:v>
                </c:pt>
                <c:pt idx="81">
                  <c:v>cg17208530</c:v>
                </c:pt>
                <c:pt idx="82">
                  <c:v>cg02157083</c:v>
                </c:pt>
                <c:pt idx="83">
                  <c:v>cg02825728</c:v>
                </c:pt>
                <c:pt idx="84">
                  <c:v>cg11969637</c:v>
                </c:pt>
                <c:pt idx="85">
                  <c:v>cg11693709</c:v>
                </c:pt>
                <c:pt idx="86">
                  <c:v>cg11826324</c:v>
                </c:pt>
                <c:pt idx="87">
                  <c:v>cg22209441</c:v>
                </c:pt>
                <c:pt idx="88">
                  <c:v>cg11354603</c:v>
                </c:pt>
                <c:pt idx="89">
                  <c:v>cg19212550</c:v>
                </c:pt>
                <c:pt idx="90">
                  <c:v>cg21946667</c:v>
                </c:pt>
                <c:pt idx="91">
                  <c:v>cg26484108</c:v>
                </c:pt>
                <c:pt idx="92">
                  <c:v>cg08642716</c:v>
                </c:pt>
                <c:pt idx="93">
                  <c:v>cg25986322</c:v>
                </c:pt>
                <c:pt idx="94">
                  <c:v>cg04704634</c:v>
                </c:pt>
                <c:pt idx="95">
                  <c:v>cg16052570</c:v>
                </c:pt>
                <c:pt idx="96">
                  <c:v>cg03760191</c:v>
                </c:pt>
                <c:pt idx="97">
                  <c:v>cg25699073</c:v>
                </c:pt>
                <c:pt idx="98">
                  <c:v>cg19722347</c:v>
                </c:pt>
                <c:pt idx="99">
                  <c:v>cg04500632</c:v>
                </c:pt>
                <c:pt idx="100">
                  <c:v>cg11323483</c:v>
                </c:pt>
                <c:pt idx="101">
                  <c:v>cg07804728</c:v>
                </c:pt>
                <c:pt idx="102">
                  <c:v>cg00855396</c:v>
                </c:pt>
                <c:pt idx="103">
                  <c:v>cg14862260</c:v>
                </c:pt>
                <c:pt idx="104">
                  <c:v>cg23099959</c:v>
                </c:pt>
                <c:pt idx="105">
                  <c:v>cg06997008</c:v>
                </c:pt>
                <c:pt idx="106">
                  <c:v>cg01060282</c:v>
                </c:pt>
                <c:pt idx="107">
                  <c:v>cg13956443</c:v>
                </c:pt>
                <c:pt idx="108">
                  <c:v>cg00985564</c:v>
                </c:pt>
                <c:pt idx="109">
                  <c:v>cg22541336</c:v>
                </c:pt>
                <c:pt idx="110">
                  <c:v>cg13027556</c:v>
                </c:pt>
                <c:pt idx="111">
                  <c:v>cg00656478</c:v>
                </c:pt>
                <c:pt idx="112">
                  <c:v>cg05241830</c:v>
                </c:pt>
                <c:pt idx="113">
                  <c:v>cg04992576</c:v>
                </c:pt>
                <c:pt idx="114">
                  <c:v>cg21492137</c:v>
                </c:pt>
                <c:pt idx="115">
                  <c:v>cg12309938</c:v>
                </c:pt>
                <c:pt idx="116">
                  <c:v>cg23843090</c:v>
                </c:pt>
                <c:pt idx="117">
                  <c:v>cg24046864</c:v>
                </c:pt>
                <c:pt idx="118">
                  <c:v>cg21948655</c:v>
                </c:pt>
                <c:pt idx="119">
                  <c:v>cg13619623</c:v>
                </c:pt>
                <c:pt idx="120">
                  <c:v>cg20416129</c:v>
                </c:pt>
                <c:pt idx="121">
                  <c:v>cg08118581</c:v>
                </c:pt>
                <c:pt idx="122">
                  <c:v>cg07871971</c:v>
                </c:pt>
                <c:pt idx="123">
                  <c:v>cg12559685</c:v>
                </c:pt>
                <c:pt idx="124">
                  <c:v>cg10462643</c:v>
                </c:pt>
                <c:pt idx="125">
                  <c:v>cg12938320</c:v>
                </c:pt>
                <c:pt idx="126">
                  <c:v>cg10334121</c:v>
                </c:pt>
                <c:pt idx="127">
                  <c:v>cg23008404</c:v>
                </c:pt>
                <c:pt idx="128">
                  <c:v>cg12161132</c:v>
                </c:pt>
                <c:pt idx="129">
                  <c:v>cg17590135</c:v>
                </c:pt>
                <c:pt idx="130">
                  <c:v>cg21398280</c:v>
                </c:pt>
                <c:pt idx="131">
                  <c:v>cg04164023</c:v>
                </c:pt>
                <c:pt idx="132">
                  <c:v>cg19640789</c:v>
                </c:pt>
                <c:pt idx="133">
                  <c:v>cg06804311</c:v>
                </c:pt>
                <c:pt idx="134">
                  <c:v>cg23009962</c:v>
                </c:pt>
                <c:pt idx="135">
                  <c:v>cg15879426</c:v>
                </c:pt>
                <c:pt idx="136">
                  <c:v>cg10788213</c:v>
                </c:pt>
                <c:pt idx="137">
                  <c:v>cg10510478</c:v>
                </c:pt>
                <c:pt idx="138">
                  <c:v>cg20578893</c:v>
                </c:pt>
                <c:pt idx="139">
                  <c:v>cg17527563</c:v>
                </c:pt>
                <c:pt idx="140">
                  <c:v>cg23018039</c:v>
                </c:pt>
                <c:pt idx="141">
                  <c:v>cg21051964</c:v>
                </c:pt>
                <c:pt idx="142">
                  <c:v>cg06475503</c:v>
                </c:pt>
                <c:pt idx="143">
                  <c:v>cg01970427</c:v>
                </c:pt>
                <c:pt idx="144">
                  <c:v>cg10599951</c:v>
                </c:pt>
                <c:pt idx="145">
                  <c:v>cg13590117</c:v>
                </c:pt>
                <c:pt idx="146">
                  <c:v>cg05415871</c:v>
                </c:pt>
                <c:pt idx="147">
                  <c:v>cg22641350</c:v>
                </c:pt>
                <c:pt idx="148">
                  <c:v>cg26916609</c:v>
                </c:pt>
                <c:pt idx="149">
                  <c:v>cg21149764</c:v>
                </c:pt>
              </c:strCache>
            </c:strRef>
          </c:cat>
          <c:val>
            <c:numRef>
              <c:f>'TPR+TNR'!$I$3:$I$152</c:f>
              <c:numCache>
                <c:formatCode>General</c:formatCode>
                <c:ptCount val="150"/>
                <c:pt idx="0">
                  <c:v>5.0297000000000001</c:v>
                </c:pt>
                <c:pt idx="1">
                  <c:v>5.1440999999999999</c:v>
                </c:pt>
                <c:pt idx="2">
                  <c:v>5.1063999999999998</c:v>
                </c:pt>
                <c:pt idx="3">
                  <c:v>5.0210999999999997</c:v>
                </c:pt>
                <c:pt idx="4">
                  <c:v>5.6223999999999998</c:v>
                </c:pt>
                <c:pt idx="5">
                  <c:v>5.4732000000000003</c:v>
                </c:pt>
                <c:pt idx="6">
                  <c:v>5.3068</c:v>
                </c:pt>
                <c:pt idx="7">
                  <c:v>5.2236000000000002</c:v>
                </c:pt>
                <c:pt idx="8">
                  <c:v>5.3372000000000002</c:v>
                </c:pt>
                <c:pt idx="9">
                  <c:v>5.5372000000000003</c:v>
                </c:pt>
                <c:pt idx="10">
                  <c:v>5.5252999999999997</c:v>
                </c:pt>
                <c:pt idx="11">
                  <c:v>5.2714999999999996</c:v>
                </c:pt>
                <c:pt idx="12">
                  <c:v>5.5003000000000002</c:v>
                </c:pt>
                <c:pt idx="13">
                  <c:v>5.4702000000000002</c:v>
                </c:pt>
                <c:pt idx="14">
                  <c:v>5.4794999999999998</c:v>
                </c:pt>
                <c:pt idx="15">
                  <c:v>5.6607000000000003</c:v>
                </c:pt>
                <c:pt idx="16">
                  <c:v>5.5548000000000002</c:v>
                </c:pt>
                <c:pt idx="17">
                  <c:v>5.4283000000000001</c:v>
                </c:pt>
                <c:pt idx="18">
                  <c:v>5.5329999999999995</c:v>
                </c:pt>
                <c:pt idx="19">
                  <c:v>5.5655999999999999</c:v>
                </c:pt>
                <c:pt idx="20">
                  <c:v>5.5289999999999999</c:v>
                </c:pt>
                <c:pt idx="21">
                  <c:v>5.6211000000000002</c:v>
                </c:pt>
                <c:pt idx="22">
                  <c:v>5.3982999999999999</c:v>
                </c:pt>
                <c:pt idx="23">
                  <c:v>5.4559999999999995</c:v>
                </c:pt>
                <c:pt idx="24">
                  <c:v>5.4510000000000005</c:v>
                </c:pt>
                <c:pt idx="25">
                  <c:v>5.3121</c:v>
                </c:pt>
                <c:pt idx="26">
                  <c:v>5.1189</c:v>
                </c:pt>
                <c:pt idx="27">
                  <c:v>5.2580999999999998</c:v>
                </c:pt>
                <c:pt idx="28">
                  <c:v>5.4246999999999996</c:v>
                </c:pt>
                <c:pt idx="29">
                  <c:v>5.3573000000000004</c:v>
                </c:pt>
                <c:pt idx="30">
                  <c:v>5.2922000000000002</c:v>
                </c:pt>
                <c:pt idx="31">
                  <c:v>5.2016</c:v>
                </c:pt>
                <c:pt idx="32">
                  <c:v>5.1777999999999995</c:v>
                </c:pt>
                <c:pt idx="33">
                  <c:v>5.3481000000000005</c:v>
                </c:pt>
                <c:pt idx="34">
                  <c:v>5.6154999999999999</c:v>
                </c:pt>
                <c:pt idx="35">
                  <c:v>5.2536000000000005</c:v>
                </c:pt>
                <c:pt idx="36">
                  <c:v>5.2907000000000002</c:v>
                </c:pt>
                <c:pt idx="37">
                  <c:v>5.3774999999999995</c:v>
                </c:pt>
                <c:pt idx="38">
                  <c:v>5.3672000000000004</c:v>
                </c:pt>
                <c:pt idx="39">
                  <c:v>5.4962999999999997</c:v>
                </c:pt>
                <c:pt idx="40">
                  <c:v>5.1440999999999999</c:v>
                </c:pt>
                <c:pt idx="41">
                  <c:v>5.2194000000000003</c:v>
                </c:pt>
                <c:pt idx="42">
                  <c:v>5.2309000000000001</c:v>
                </c:pt>
                <c:pt idx="43">
                  <c:v>5.5082000000000004</c:v>
                </c:pt>
                <c:pt idx="44">
                  <c:v>5.4881000000000002</c:v>
                </c:pt>
                <c:pt idx="45">
                  <c:v>5.3993000000000002</c:v>
                </c:pt>
                <c:pt idx="46">
                  <c:v>5.4365000000000006</c:v>
                </c:pt>
                <c:pt idx="47">
                  <c:v>5.0289999999999999</c:v>
                </c:pt>
                <c:pt idx="48">
                  <c:v>5.3532999999999999</c:v>
                </c:pt>
                <c:pt idx="49">
                  <c:v>5.3659999999999997</c:v>
                </c:pt>
                <c:pt idx="50">
                  <c:v>5.2640000000000002</c:v>
                </c:pt>
                <c:pt idx="51">
                  <c:v>5.3761999999999999</c:v>
                </c:pt>
                <c:pt idx="52">
                  <c:v>5.4851000000000001</c:v>
                </c:pt>
                <c:pt idx="53">
                  <c:v>5.4382000000000001</c:v>
                </c:pt>
                <c:pt idx="54">
                  <c:v>5.3425000000000002</c:v>
                </c:pt>
                <c:pt idx="55">
                  <c:v>5.4527000000000001</c:v>
                </c:pt>
                <c:pt idx="56">
                  <c:v>5.5785</c:v>
                </c:pt>
                <c:pt idx="57">
                  <c:v>5.5739000000000001</c:v>
                </c:pt>
                <c:pt idx="58">
                  <c:v>5.4146999999999998</c:v>
                </c:pt>
                <c:pt idx="59">
                  <c:v>5.5160999999999998</c:v>
                </c:pt>
                <c:pt idx="60">
                  <c:v>5.4780999999999995</c:v>
                </c:pt>
                <c:pt idx="61">
                  <c:v>5.6082000000000001</c:v>
                </c:pt>
                <c:pt idx="62">
                  <c:v>5.0042999999999997</c:v>
                </c:pt>
                <c:pt idx="63">
                  <c:v>5.6097999999999999</c:v>
                </c:pt>
                <c:pt idx="64">
                  <c:v>5.5692000000000004</c:v>
                </c:pt>
                <c:pt idx="65">
                  <c:v>5</c:v>
                </c:pt>
                <c:pt idx="66">
                  <c:v>5.0402000000000005</c:v>
                </c:pt>
                <c:pt idx="67">
                  <c:v>5.0099</c:v>
                </c:pt>
                <c:pt idx="68">
                  <c:v>5.0411999999999999</c:v>
                </c:pt>
                <c:pt idx="69">
                  <c:v>5.3283000000000005</c:v>
                </c:pt>
                <c:pt idx="70">
                  <c:v>5</c:v>
                </c:pt>
                <c:pt idx="71">
                  <c:v>5.0198</c:v>
                </c:pt>
                <c:pt idx="72">
                  <c:v>5.0112000000000005</c:v>
                </c:pt>
                <c:pt idx="73">
                  <c:v>5.4527000000000001</c:v>
                </c:pt>
                <c:pt idx="74">
                  <c:v>5.6135000000000002</c:v>
                </c:pt>
                <c:pt idx="75">
                  <c:v>5.5114999999999998</c:v>
                </c:pt>
                <c:pt idx="76">
                  <c:v>5.5671999999999997</c:v>
                </c:pt>
                <c:pt idx="77">
                  <c:v>5.5689000000000002</c:v>
                </c:pt>
                <c:pt idx="78">
                  <c:v>5.3560999999999996</c:v>
                </c:pt>
                <c:pt idx="79">
                  <c:v>5.5457999999999998</c:v>
                </c:pt>
                <c:pt idx="80">
                  <c:v>5.5893999999999995</c:v>
                </c:pt>
                <c:pt idx="81">
                  <c:v>5.6312999999999995</c:v>
                </c:pt>
                <c:pt idx="82">
                  <c:v>5.4962999999999997</c:v>
                </c:pt>
                <c:pt idx="83">
                  <c:v>5.6066000000000003</c:v>
                </c:pt>
                <c:pt idx="84">
                  <c:v>5.4184000000000001</c:v>
                </c:pt>
                <c:pt idx="85">
                  <c:v>5.5079000000000002</c:v>
                </c:pt>
                <c:pt idx="86">
                  <c:v>5.5019</c:v>
                </c:pt>
                <c:pt idx="87">
                  <c:v>5.5247000000000002</c:v>
                </c:pt>
                <c:pt idx="88">
                  <c:v>5.0099</c:v>
                </c:pt>
                <c:pt idx="89">
                  <c:v>5.0099</c:v>
                </c:pt>
                <c:pt idx="90">
                  <c:v>5.0396000000000001</c:v>
                </c:pt>
                <c:pt idx="91">
                  <c:v>5.1597999999999997</c:v>
                </c:pt>
                <c:pt idx="92">
                  <c:v>5.5617000000000001</c:v>
                </c:pt>
                <c:pt idx="93">
                  <c:v>5.5655999999999999</c:v>
                </c:pt>
                <c:pt idx="94">
                  <c:v>5.4668999999999999</c:v>
                </c:pt>
                <c:pt idx="95">
                  <c:v>5.4180999999999999</c:v>
                </c:pt>
                <c:pt idx="96">
                  <c:v>5.0065999999999997</c:v>
                </c:pt>
                <c:pt idx="97">
                  <c:v>5.0864000000000003</c:v>
                </c:pt>
                <c:pt idx="98">
                  <c:v>5.2217000000000002</c:v>
                </c:pt>
                <c:pt idx="99">
                  <c:v>5.1533999999999995</c:v>
                </c:pt>
                <c:pt idx="100">
                  <c:v>5.2536000000000005</c:v>
                </c:pt>
                <c:pt idx="101">
                  <c:v>5.0823</c:v>
                </c:pt>
                <c:pt idx="102">
                  <c:v>5.2691999999999997</c:v>
                </c:pt>
                <c:pt idx="103">
                  <c:v>5.0230999999999995</c:v>
                </c:pt>
                <c:pt idx="104">
                  <c:v>5.0449000000000002</c:v>
                </c:pt>
                <c:pt idx="105">
                  <c:v>5.2282999999999999</c:v>
                </c:pt>
                <c:pt idx="106">
                  <c:v>5.3649000000000004</c:v>
                </c:pt>
                <c:pt idx="107">
                  <c:v>5.4295999999999998</c:v>
                </c:pt>
                <c:pt idx="108">
                  <c:v>5.3669000000000002</c:v>
                </c:pt>
                <c:pt idx="109">
                  <c:v>5.3091999999999997</c:v>
                </c:pt>
                <c:pt idx="110">
                  <c:v>5.2024999999999997</c:v>
                </c:pt>
                <c:pt idx="111">
                  <c:v>5.6219999999999999</c:v>
                </c:pt>
                <c:pt idx="112">
                  <c:v>5.5676000000000005</c:v>
                </c:pt>
                <c:pt idx="113">
                  <c:v>5.4341999999999997</c:v>
                </c:pt>
                <c:pt idx="114">
                  <c:v>5.5626999999999995</c:v>
                </c:pt>
                <c:pt idx="115">
                  <c:v>5.3666</c:v>
                </c:pt>
                <c:pt idx="116">
                  <c:v>5.4953000000000003</c:v>
                </c:pt>
                <c:pt idx="117">
                  <c:v>5.5494000000000003</c:v>
                </c:pt>
                <c:pt idx="118">
                  <c:v>5.4699</c:v>
                </c:pt>
                <c:pt idx="119">
                  <c:v>5.4062000000000001</c:v>
                </c:pt>
                <c:pt idx="120">
                  <c:v>5.5992999999999995</c:v>
                </c:pt>
                <c:pt idx="121">
                  <c:v>5.4881000000000002</c:v>
                </c:pt>
                <c:pt idx="122">
                  <c:v>5.0152000000000001</c:v>
                </c:pt>
                <c:pt idx="123">
                  <c:v>5.0194999999999999</c:v>
                </c:pt>
                <c:pt idx="124">
                  <c:v>5.2632000000000003</c:v>
                </c:pt>
                <c:pt idx="125">
                  <c:v>5.4536999999999995</c:v>
                </c:pt>
                <c:pt idx="126">
                  <c:v>5.2049000000000003</c:v>
                </c:pt>
                <c:pt idx="127">
                  <c:v>5.2829999999999995</c:v>
                </c:pt>
                <c:pt idx="128">
                  <c:v>5.1844000000000001</c:v>
                </c:pt>
                <c:pt idx="129">
                  <c:v>5.0425000000000004</c:v>
                </c:pt>
                <c:pt idx="130">
                  <c:v>5</c:v>
                </c:pt>
                <c:pt idx="131">
                  <c:v>5.0210999999999997</c:v>
                </c:pt>
                <c:pt idx="132">
                  <c:v>5.0555000000000003</c:v>
                </c:pt>
                <c:pt idx="133">
                  <c:v>5.0266999999999999</c:v>
                </c:pt>
                <c:pt idx="134">
                  <c:v>5.0013000000000005</c:v>
                </c:pt>
                <c:pt idx="135">
                  <c:v>5</c:v>
                </c:pt>
                <c:pt idx="136">
                  <c:v>5.0085999999999995</c:v>
                </c:pt>
                <c:pt idx="137">
                  <c:v>5.0548999999999999</c:v>
                </c:pt>
                <c:pt idx="138">
                  <c:v>5.0306999999999995</c:v>
                </c:pt>
                <c:pt idx="139">
                  <c:v>5.0045999999999999</c:v>
                </c:pt>
                <c:pt idx="140">
                  <c:v>5.3068</c:v>
                </c:pt>
                <c:pt idx="141">
                  <c:v>5.0042999999999997</c:v>
                </c:pt>
                <c:pt idx="142">
                  <c:v>5</c:v>
                </c:pt>
                <c:pt idx="143">
                  <c:v>5.0030000000000001</c:v>
                </c:pt>
                <c:pt idx="144">
                  <c:v>5.0099</c:v>
                </c:pt>
                <c:pt idx="145">
                  <c:v>5.0306999999999995</c:v>
                </c:pt>
                <c:pt idx="146">
                  <c:v>5.0347</c:v>
                </c:pt>
                <c:pt idx="147">
                  <c:v>5.0132000000000003</c:v>
                </c:pt>
                <c:pt idx="148">
                  <c:v>5.0235000000000003</c:v>
                </c:pt>
                <c:pt idx="149">
                  <c:v>5.0084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911-C54B-A50F-32F69E0F30AA}"/>
            </c:ext>
          </c:extLst>
        </c:ser>
        <c:ser>
          <c:idx val="3"/>
          <c:order val="3"/>
          <c:tx>
            <c:strRef>
              <c:f>'TPR+TNR'!$J$1:$J$2</c:f>
              <c:strCache>
                <c:ptCount val="2"/>
                <c:pt idx="0">
                  <c:v>No-Cancer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'TPR+TNR'!$A$3:$A$152</c:f>
              <c:strCache>
                <c:ptCount val="150"/>
                <c:pt idx="0">
                  <c:v>cg12698628</c:v>
                </c:pt>
                <c:pt idx="1">
                  <c:v>cg09278980</c:v>
                </c:pt>
                <c:pt idx="2">
                  <c:v>cg03087607</c:v>
                </c:pt>
                <c:pt idx="3">
                  <c:v>cg05303208</c:v>
                </c:pt>
                <c:pt idx="4">
                  <c:v>cg27627006</c:v>
                </c:pt>
                <c:pt idx="5">
                  <c:v>cg06490988</c:v>
                </c:pt>
                <c:pt idx="6">
                  <c:v>cg21200382</c:v>
                </c:pt>
                <c:pt idx="7">
                  <c:v>cg26154534</c:v>
                </c:pt>
                <c:pt idx="8">
                  <c:v>cg05482498</c:v>
                </c:pt>
                <c:pt idx="9">
                  <c:v>cg20488820</c:v>
                </c:pt>
                <c:pt idx="10">
                  <c:v>cg05497345</c:v>
                </c:pt>
                <c:pt idx="11">
                  <c:v>cg24800175</c:v>
                </c:pt>
                <c:pt idx="12">
                  <c:v>cg08327690</c:v>
                </c:pt>
                <c:pt idx="13">
                  <c:v>cg26996201</c:v>
                </c:pt>
                <c:pt idx="14">
                  <c:v>cg05070626</c:v>
                </c:pt>
                <c:pt idx="15">
                  <c:v>cg09545123</c:v>
                </c:pt>
                <c:pt idx="16">
                  <c:v>cg10150615</c:v>
                </c:pt>
                <c:pt idx="17">
                  <c:v>cg22313322</c:v>
                </c:pt>
                <c:pt idx="18">
                  <c:v>cg26820845</c:v>
                </c:pt>
                <c:pt idx="19">
                  <c:v>cg02255700</c:v>
                </c:pt>
                <c:pt idx="20">
                  <c:v>cg05419984</c:v>
                </c:pt>
                <c:pt idx="21">
                  <c:v>cg27413732</c:v>
                </c:pt>
                <c:pt idx="22">
                  <c:v>cg05293407</c:v>
                </c:pt>
                <c:pt idx="23">
                  <c:v>cg02061431</c:v>
                </c:pt>
                <c:pt idx="24">
                  <c:v>cg14640772</c:v>
                </c:pt>
                <c:pt idx="25">
                  <c:v>cg22498143</c:v>
                </c:pt>
                <c:pt idx="26">
                  <c:v>cg11784305</c:v>
                </c:pt>
                <c:pt idx="27">
                  <c:v>cg14332346</c:v>
                </c:pt>
                <c:pt idx="28">
                  <c:v>cg11851429</c:v>
                </c:pt>
                <c:pt idx="29">
                  <c:v>cg22850234</c:v>
                </c:pt>
                <c:pt idx="30">
                  <c:v>cg25141069</c:v>
                </c:pt>
                <c:pt idx="31">
                  <c:v>cg02000145</c:v>
                </c:pt>
                <c:pt idx="32">
                  <c:v>cg14363146</c:v>
                </c:pt>
                <c:pt idx="33">
                  <c:v>cg01914455</c:v>
                </c:pt>
                <c:pt idx="34">
                  <c:v>cg26864230</c:v>
                </c:pt>
                <c:pt idx="35">
                  <c:v>cg01338084</c:v>
                </c:pt>
                <c:pt idx="36">
                  <c:v>cg13969273</c:v>
                </c:pt>
                <c:pt idx="37">
                  <c:v>cg20716209</c:v>
                </c:pt>
                <c:pt idx="38">
                  <c:v>cg06359059</c:v>
                </c:pt>
                <c:pt idx="39">
                  <c:v>cg19747632</c:v>
                </c:pt>
                <c:pt idx="40">
                  <c:v>cg22510376</c:v>
                </c:pt>
                <c:pt idx="41">
                  <c:v>cg27009008</c:v>
                </c:pt>
                <c:pt idx="42">
                  <c:v>cg05115468</c:v>
                </c:pt>
                <c:pt idx="43">
                  <c:v>cg10678486</c:v>
                </c:pt>
                <c:pt idx="44">
                  <c:v>cg16803707</c:v>
                </c:pt>
                <c:pt idx="45">
                  <c:v>cg05212836</c:v>
                </c:pt>
                <c:pt idx="46">
                  <c:v>cg14107978</c:v>
                </c:pt>
                <c:pt idx="47">
                  <c:v>cg12624829</c:v>
                </c:pt>
                <c:pt idx="48">
                  <c:v>cg05714219</c:v>
                </c:pt>
                <c:pt idx="49">
                  <c:v>cg02515103</c:v>
                </c:pt>
                <c:pt idx="50">
                  <c:v>cg23386807</c:v>
                </c:pt>
                <c:pt idx="51">
                  <c:v>cg21126573</c:v>
                </c:pt>
                <c:pt idx="52">
                  <c:v>cg18764516</c:v>
                </c:pt>
                <c:pt idx="53">
                  <c:v>cg04058144</c:v>
                </c:pt>
                <c:pt idx="54">
                  <c:v>cg19958866</c:v>
                </c:pt>
                <c:pt idx="55">
                  <c:v>cg26362488</c:v>
                </c:pt>
                <c:pt idx="56">
                  <c:v>cg17492891</c:v>
                </c:pt>
                <c:pt idx="57">
                  <c:v>cg08957018</c:v>
                </c:pt>
                <c:pt idx="58">
                  <c:v>cg27349795</c:v>
                </c:pt>
                <c:pt idx="59">
                  <c:v>cg17371436</c:v>
                </c:pt>
                <c:pt idx="60">
                  <c:v>cg15094912</c:v>
                </c:pt>
                <c:pt idx="61">
                  <c:v>cg00949670</c:v>
                </c:pt>
                <c:pt idx="62">
                  <c:v>cg05835416</c:v>
                </c:pt>
                <c:pt idx="63">
                  <c:v>cg01248426</c:v>
                </c:pt>
                <c:pt idx="64">
                  <c:v>cg27237541</c:v>
                </c:pt>
                <c:pt idx="65">
                  <c:v>cg08185095</c:v>
                </c:pt>
                <c:pt idx="66">
                  <c:v>cg22052948</c:v>
                </c:pt>
                <c:pt idx="67">
                  <c:v>cg07676859</c:v>
                </c:pt>
                <c:pt idx="68">
                  <c:v>cg26333652</c:v>
                </c:pt>
                <c:pt idx="69">
                  <c:v>cg22407458</c:v>
                </c:pt>
                <c:pt idx="70">
                  <c:v>cg04875128</c:v>
                </c:pt>
                <c:pt idx="71">
                  <c:v>cg18020955</c:v>
                </c:pt>
                <c:pt idx="72">
                  <c:v>cg02558362</c:v>
                </c:pt>
                <c:pt idx="73">
                  <c:v>cg05634428</c:v>
                </c:pt>
                <c:pt idx="74">
                  <c:v>cg19998533</c:v>
                </c:pt>
                <c:pt idx="75">
                  <c:v>cg22008551</c:v>
                </c:pt>
                <c:pt idx="76">
                  <c:v>cg01918222</c:v>
                </c:pt>
                <c:pt idx="77">
                  <c:v>cg26435172</c:v>
                </c:pt>
                <c:pt idx="78">
                  <c:v>cg13652536</c:v>
                </c:pt>
                <c:pt idx="79">
                  <c:v>cg14992768</c:v>
                </c:pt>
                <c:pt idx="80">
                  <c:v>cg15004938</c:v>
                </c:pt>
                <c:pt idx="81">
                  <c:v>cg17208530</c:v>
                </c:pt>
                <c:pt idx="82">
                  <c:v>cg02157083</c:v>
                </c:pt>
                <c:pt idx="83">
                  <c:v>cg02825728</c:v>
                </c:pt>
                <c:pt idx="84">
                  <c:v>cg11969637</c:v>
                </c:pt>
                <c:pt idx="85">
                  <c:v>cg11693709</c:v>
                </c:pt>
                <c:pt idx="86">
                  <c:v>cg11826324</c:v>
                </c:pt>
                <c:pt idx="87">
                  <c:v>cg22209441</c:v>
                </c:pt>
                <c:pt idx="88">
                  <c:v>cg11354603</c:v>
                </c:pt>
                <c:pt idx="89">
                  <c:v>cg19212550</c:v>
                </c:pt>
                <c:pt idx="90">
                  <c:v>cg21946667</c:v>
                </c:pt>
                <c:pt idx="91">
                  <c:v>cg26484108</c:v>
                </c:pt>
                <c:pt idx="92">
                  <c:v>cg08642716</c:v>
                </c:pt>
                <c:pt idx="93">
                  <c:v>cg25986322</c:v>
                </c:pt>
                <c:pt idx="94">
                  <c:v>cg04704634</c:v>
                </c:pt>
                <c:pt idx="95">
                  <c:v>cg16052570</c:v>
                </c:pt>
                <c:pt idx="96">
                  <c:v>cg03760191</c:v>
                </c:pt>
                <c:pt idx="97">
                  <c:v>cg25699073</c:v>
                </c:pt>
                <c:pt idx="98">
                  <c:v>cg19722347</c:v>
                </c:pt>
                <c:pt idx="99">
                  <c:v>cg04500632</c:v>
                </c:pt>
                <c:pt idx="100">
                  <c:v>cg11323483</c:v>
                </c:pt>
                <c:pt idx="101">
                  <c:v>cg07804728</c:v>
                </c:pt>
                <c:pt idx="102">
                  <c:v>cg00855396</c:v>
                </c:pt>
                <c:pt idx="103">
                  <c:v>cg14862260</c:v>
                </c:pt>
                <c:pt idx="104">
                  <c:v>cg23099959</c:v>
                </c:pt>
                <c:pt idx="105">
                  <c:v>cg06997008</c:v>
                </c:pt>
                <c:pt idx="106">
                  <c:v>cg01060282</c:v>
                </c:pt>
                <c:pt idx="107">
                  <c:v>cg13956443</c:v>
                </c:pt>
                <c:pt idx="108">
                  <c:v>cg00985564</c:v>
                </c:pt>
                <c:pt idx="109">
                  <c:v>cg22541336</c:v>
                </c:pt>
                <c:pt idx="110">
                  <c:v>cg13027556</c:v>
                </c:pt>
                <c:pt idx="111">
                  <c:v>cg00656478</c:v>
                </c:pt>
                <c:pt idx="112">
                  <c:v>cg05241830</c:v>
                </c:pt>
                <c:pt idx="113">
                  <c:v>cg04992576</c:v>
                </c:pt>
                <c:pt idx="114">
                  <c:v>cg21492137</c:v>
                </c:pt>
                <c:pt idx="115">
                  <c:v>cg12309938</c:v>
                </c:pt>
                <c:pt idx="116">
                  <c:v>cg23843090</c:v>
                </c:pt>
                <c:pt idx="117">
                  <c:v>cg24046864</c:v>
                </c:pt>
                <c:pt idx="118">
                  <c:v>cg21948655</c:v>
                </c:pt>
                <c:pt idx="119">
                  <c:v>cg13619623</c:v>
                </c:pt>
                <c:pt idx="120">
                  <c:v>cg20416129</c:v>
                </c:pt>
                <c:pt idx="121">
                  <c:v>cg08118581</c:v>
                </c:pt>
                <c:pt idx="122">
                  <c:v>cg07871971</c:v>
                </c:pt>
                <c:pt idx="123">
                  <c:v>cg12559685</c:v>
                </c:pt>
                <c:pt idx="124">
                  <c:v>cg10462643</c:v>
                </c:pt>
                <c:pt idx="125">
                  <c:v>cg12938320</c:v>
                </c:pt>
                <c:pt idx="126">
                  <c:v>cg10334121</c:v>
                </c:pt>
                <c:pt idx="127">
                  <c:v>cg23008404</c:v>
                </c:pt>
                <c:pt idx="128">
                  <c:v>cg12161132</c:v>
                </c:pt>
                <c:pt idx="129">
                  <c:v>cg17590135</c:v>
                </c:pt>
                <c:pt idx="130">
                  <c:v>cg21398280</c:v>
                </c:pt>
                <c:pt idx="131">
                  <c:v>cg04164023</c:v>
                </c:pt>
                <c:pt idx="132">
                  <c:v>cg19640789</c:v>
                </c:pt>
                <c:pt idx="133">
                  <c:v>cg06804311</c:v>
                </c:pt>
                <c:pt idx="134">
                  <c:v>cg23009962</c:v>
                </c:pt>
                <c:pt idx="135">
                  <c:v>cg15879426</c:v>
                </c:pt>
                <c:pt idx="136">
                  <c:v>cg10788213</c:v>
                </c:pt>
                <c:pt idx="137">
                  <c:v>cg10510478</c:v>
                </c:pt>
                <c:pt idx="138">
                  <c:v>cg20578893</c:v>
                </c:pt>
                <c:pt idx="139">
                  <c:v>cg17527563</c:v>
                </c:pt>
                <c:pt idx="140">
                  <c:v>cg23018039</c:v>
                </c:pt>
                <c:pt idx="141">
                  <c:v>cg21051964</c:v>
                </c:pt>
                <c:pt idx="142">
                  <c:v>cg06475503</c:v>
                </c:pt>
                <c:pt idx="143">
                  <c:v>cg01970427</c:v>
                </c:pt>
                <c:pt idx="144">
                  <c:v>cg10599951</c:v>
                </c:pt>
                <c:pt idx="145">
                  <c:v>cg13590117</c:v>
                </c:pt>
                <c:pt idx="146">
                  <c:v>cg05415871</c:v>
                </c:pt>
                <c:pt idx="147">
                  <c:v>cg22641350</c:v>
                </c:pt>
                <c:pt idx="148">
                  <c:v>cg26916609</c:v>
                </c:pt>
                <c:pt idx="149">
                  <c:v>cg21149764</c:v>
                </c:pt>
              </c:strCache>
            </c:strRef>
          </c:cat>
          <c:val>
            <c:numRef>
              <c:f>'TPR+TNR'!$J$3:$J$152</c:f>
              <c:numCache>
                <c:formatCode>General</c:formatCode>
                <c:ptCount val="150"/>
                <c:pt idx="0">
                  <c:v>7.5880000000000001</c:v>
                </c:pt>
                <c:pt idx="1">
                  <c:v>7.0306999999999995</c:v>
                </c:pt>
                <c:pt idx="2">
                  <c:v>7.0327000000000002</c:v>
                </c:pt>
                <c:pt idx="3">
                  <c:v>7.3864000000000001</c:v>
                </c:pt>
                <c:pt idx="4">
                  <c:v>7</c:v>
                </c:pt>
                <c:pt idx="5">
                  <c:v>7.0254000000000003</c:v>
                </c:pt>
                <c:pt idx="6">
                  <c:v>7.0155000000000003</c:v>
                </c:pt>
                <c:pt idx="7">
                  <c:v>7.0419</c:v>
                </c:pt>
                <c:pt idx="8">
                  <c:v>7.0042999999999997</c:v>
                </c:pt>
                <c:pt idx="9">
                  <c:v>7</c:v>
                </c:pt>
                <c:pt idx="10">
                  <c:v>7</c:v>
                </c:pt>
                <c:pt idx="11">
                  <c:v>7.0164999999999997</c:v>
                </c:pt>
                <c:pt idx="12">
                  <c:v>7</c:v>
                </c:pt>
                <c:pt idx="13">
                  <c:v>7</c:v>
                </c:pt>
                <c:pt idx="14">
                  <c:v>7</c:v>
                </c:pt>
                <c:pt idx="15">
                  <c:v>7</c:v>
                </c:pt>
                <c:pt idx="16">
                  <c:v>7</c:v>
                </c:pt>
                <c:pt idx="17">
                  <c:v>7</c:v>
                </c:pt>
                <c:pt idx="18">
                  <c:v>7.0042999999999997</c:v>
                </c:pt>
                <c:pt idx="19">
                  <c:v>7</c:v>
                </c:pt>
                <c:pt idx="20">
                  <c:v>7.0099</c:v>
                </c:pt>
                <c:pt idx="21">
                  <c:v>7</c:v>
                </c:pt>
                <c:pt idx="22">
                  <c:v>7</c:v>
                </c:pt>
                <c:pt idx="23">
                  <c:v>7</c:v>
                </c:pt>
                <c:pt idx="24">
                  <c:v>7</c:v>
                </c:pt>
                <c:pt idx="25">
                  <c:v>7.0042999999999997</c:v>
                </c:pt>
                <c:pt idx="26">
                  <c:v>7.0468999999999999</c:v>
                </c:pt>
                <c:pt idx="27">
                  <c:v>7.0030000000000001</c:v>
                </c:pt>
                <c:pt idx="28">
                  <c:v>7.0129000000000001</c:v>
                </c:pt>
                <c:pt idx="29">
                  <c:v>7.0171999999999999</c:v>
                </c:pt>
                <c:pt idx="30">
                  <c:v>7.0085999999999995</c:v>
                </c:pt>
                <c:pt idx="31">
                  <c:v>7.0125000000000002</c:v>
                </c:pt>
                <c:pt idx="32">
                  <c:v>7.0210999999999997</c:v>
                </c:pt>
                <c:pt idx="33">
                  <c:v>7.0042999999999997</c:v>
                </c:pt>
                <c:pt idx="34">
                  <c:v>7</c:v>
                </c:pt>
                <c:pt idx="35">
                  <c:v>7.0042999999999997</c:v>
                </c:pt>
                <c:pt idx="36">
                  <c:v>7</c:v>
                </c:pt>
                <c:pt idx="37">
                  <c:v>7</c:v>
                </c:pt>
                <c:pt idx="38">
                  <c:v>7.0042999999999997</c:v>
                </c:pt>
                <c:pt idx="39">
                  <c:v>7</c:v>
                </c:pt>
                <c:pt idx="40">
                  <c:v>7.0198</c:v>
                </c:pt>
                <c:pt idx="41">
                  <c:v>7.0451999999999995</c:v>
                </c:pt>
                <c:pt idx="42">
                  <c:v>7</c:v>
                </c:pt>
                <c:pt idx="43">
                  <c:v>7.0026000000000002</c:v>
                </c:pt>
                <c:pt idx="44">
                  <c:v>7</c:v>
                </c:pt>
                <c:pt idx="45">
                  <c:v>7.0013000000000005</c:v>
                </c:pt>
                <c:pt idx="46">
                  <c:v>7.0042999999999997</c:v>
                </c:pt>
                <c:pt idx="47">
                  <c:v>7.1653000000000002</c:v>
                </c:pt>
                <c:pt idx="48">
                  <c:v>7.0013000000000005</c:v>
                </c:pt>
                <c:pt idx="49">
                  <c:v>7.0129000000000001</c:v>
                </c:pt>
                <c:pt idx="50">
                  <c:v>7.0254000000000003</c:v>
                </c:pt>
                <c:pt idx="51">
                  <c:v>7</c:v>
                </c:pt>
                <c:pt idx="52">
                  <c:v>7.0099</c:v>
                </c:pt>
                <c:pt idx="53">
                  <c:v>7</c:v>
                </c:pt>
                <c:pt idx="54">
                  <c:v>7</c:v>
                </c:pt>
                <c:pt idx="55">
                  <c:v>7</c:v>
                </c:pt>
                <c:pt idx="56">
                  <c:v>7.0042999999999997</c:v>
                </c:pt>
                <c:pt idx="57">
                  <c:v>7.0138999999999996</c:v>
                </c:pt>
                <c:pt idx="58">
                  <c:v>7.0082000000000004</c:v>
                </c:pt>
                <c:pt idx="59">
                  <c:v>7.0056000000000003</c:v>
                </c:pt>
                <c:pt idx="60">
                  <c:v>7</c:v>
                </c:pt>
                <c:pt idx="61">
                  <c:v>7</c:v>
                </c:pt>
                <c:pt idx="62">
                  <c:v>7.6101999999999999</c:v>
                </c:pt>
                <c:pt idx="63">
                  <c:v>7.0026000000000002</c:v>
                </c:pt>
                <c:pt idx="64">
                  <c:v>7</c:v>
                </c:pt>
                <c:pt idx="65">
                  <c:v>7.6068999999999996</c:v>
                </c:pt>
                <c:pt idx="66">
                  <c:v>7.2021999999999995</c:v>
                </c:pt>
                <c:pt idx="67">
                  <c:v>7.2717999999999998</c:v>
                </c:pt>
                <c:pt idx="68">
                  <c:v>7.1874000000000002</c:v>
                </c:pt>
                <c:pt idx="69">
                  <c:v>7.0323000000000002</c:v>
                </c:pt>
                <c:pt idx="70">
                  <c:v>7.2219999999999995</c:v>
                </c:pt>
                <c:pt idx="71">
                  <c:v>7.2249999999999996</c:v>
                </c:pt>
                <c:pt idx="72">
                  <c:v>7.4962999999999997</c:v>
                </c:pt>
                <c:pt idx="73">
                  <c:v>7.0129000000000001</c:v>
                </c:pt>
                <c:pt idx="74">
                  <c:v>7</c:v>
                </c:pt>
                <c:pt idx="75">
                  <c:v>7.0056000000000003</c:v>
                </c:pt>
                <c:pt idx="76">
                  <c:v>7.0042999999999997</c:v>
                </c:pt>
                <c:pt idx="77">
                  <c:v>7</c:v>
                </c:pt>
                <c:pt idx="78">
                  <c:v>7.0082000000000004</c:v>
                </c:pt>
                <c:pt idx="79">
                  <c:v>7.0099</c:v>
                </c:pt>
                <c:pt idx="80">
                  <c:v>7</c:v>
                </c:pt>
                <c:pt idx="81">
                  <c:v>7</c:v>
                </c:pt>
                <c:pt idx="82">
                  <c:v>7.0099</c:v>
                </c:pt>
                <c:pt idx="83">
                  <c:v>7</c:v>
                </c:pt>
                <c:pt idx="84">
                  <c:v>7</c:v>
                </c:pt>
                <c:pt idx="85">
                  <c:v>7.0056000000000003</c:v>
                </c:pt>
                <c:pt idx="86">
                  <c:v>7.0112000000000005</c:v>
                </c:pt>
                <c:pt idx="87">
                  <c:v>7</c:v>
                </c:pt>
                <c:pt idx="88">
                  <c:v>7.4861000000000004</c:v>
                </c:pt>
                <c:pt idx="89">
                  <c:v>7.5541</c:v>
                </c:pt>
                <c:pt idx="90">
                  <c:v>7.4092000000000002</c:v>
                </c:pt>
                <c:pt idx="91">
                  <c:v>7.0228000000000002</c:v>
                </c:pt>
                <c:pt idx="92">
                  <c:v>7.0155000000000003</c:v>
                </c:pt>
                <c:pt idx="93">
                  <c:v>7</c:v>
                </c:pt>
                <c:pt idx="94">
                  <c:v>7.0099</c:v>
                </c:pt>
                <c:pt idx="95">
                  <c:v>7.0056000000000003</c:v>
                </c:pt>
                <c:pt idx="96">
                  <c:v>7.3233999999999995</c:v>
                </c:pt>
                <c:pt idx="97">
                  <c:v>7.1310000000000002</c:v>
                </c:pt>
                <c:pt idx="98">
                  <c:v>7.0251000000000001</c:v>
                </c:pt>
                <c:pt idx="99">
                  <c:v>7.0392999999999999</c:v>
                </c:pt>
                <c:pt idx="100">
                  <c:v>7.0125000000000002</c:v>
                </c:pt>
                <c:pt idx="101">
                  <c:v>7.0164999999999997</c:v>
                </c:pt>
                <c:pt idx="102">
                  <c:v>7</c:v>
                </c:pt>
                <c:pt idx="103">
                  <c:v>7.2904</c:v>
                </c:pt>
                <c:pt idx="104">
                  <c:v>7.3510999999999997</c:v>
                </c:pt>
                <c:pt idx="105">
                  <c:v>7.0013000000000005</c:v>
                </c:pt>
                <c:pt idx="106">
                  <c:v>7.0112000000000005</c:v>
                </c:pt>
                <c:pt idx="107">
                  <c:v>7.0013000000000005</c:v>
                </c:pt>
                <c:pt idx="108">
                  <c:v>7</c:v>
                </c:pt>
                <c:pt idx="109">
                  <c:v>7.0254000000000003</c:v>
                </c:pt>
                <c:pt idx="110">
                  <c:v>7.0125000000000002</c:v>
                </c:pt>
                <c:pt idx="111">
                  <c:v>7.0056000000000003</c:v>
                </c:pt>
                <c:pt idx="112">
                  <c:v>7</c:v>
                </c:pt>
                <c:pt idx="113">
                  <c:v>7.0056000000000003</c:v>
                </c:pt>
                <c:pt idx="114">
                  <c:v>7</c:v>
                </c:pt>
                <c:pt idx="115">
                  <c:v>7.0155000000000003</c:v>
                </c:pt>
                <c:pt idx="116">
                  <c:v>7</c:v>
                </c:pt>
                <c:pt idx="117">
                  <c:v>7</c:v>
                </c:pt>
                <c:pt idx="118">
                  <c:v>7.0099</c:v>
                </c:pt>
                <c:pt idx="119">
                  <c:v>7.0198</c:v>
                </c:pt>
                <c:pt idx="120">
                  <c:v>7</c:v>
                </c:pt>
                <c:pt idx="121">
                  <c:v>7</c:v>
                </c:pt>
                <c:pt idx="122">
                  <c:v>7.1691000000000003</c:v>
                </c:pt>
                <c:pt idx="123">
                  <c:v>7.2058</c:v>
                </c:pt>
                <c:pt idx="124">
                  <c:v>7.0112000000000005</c:v>
                </c:pt>
                <c:pt idx="125">
                  <c:v>7.0013000000000005</c:v>
                </c:pt>
                <c:pt idx="126">
                  <c:v>7.0210999999999997</c:v>
                </c:pt>
                <c:pt idx="127">
                  <c:v>7.0167999999999999</c:v>
                </c:pt>
                <c:pt idx="128">
                  <c:v>7.0056000000000003</c:v>
                </c:pt>
                <c:pt idx="129">
                  <c:v>7.1501000000000001</c:v>
                </c:pt>
                <c:pt idx="130">
                  <c:v>7.3451000000000004</c:v>
                </c:pt>
                <c:pt idx="131">
                  <c:v>7.3140999999999998</c:v>
                </c:pt>
                <c:pt idx="132">
                  <c:v>7.2602000000000002</c:v>
                </c:pt>
                <c:pt idx="133">
                  <c:v>7.4764999999999997</c:v>
                </c:pt>
                <c:pt idx="134">
                  <c:v>7.4953000000000003</c:v>
                </c:pt>
                <c:pt idx="135">
                  <c:v>7.3334999999999999</c:v>
                </c:pt>
                <c:pt idx="136">
                  <c:v>7.3704999999999998</c:v>
                </c:pt>
                <c:pt idx="137">
                  <c:v>7.0478000000000005</c:v>
                </c:pt>
                <c:pt idx="138">
                  <c:v>7.1957000000000004</c:v>
                </c:pt>
                <c:pt idx="139">
                  <c:v>7.1952999999999996</c:v>
                </c:pt>
                <c:pt idx="140">
                  <c:v>7.0042999999999997</c:v>
                </c:pt>
                <c:pt idx="141">
                  <c:v>7.1615000000000002</c:v>
                </c:pt>
                <c:pt idx="142">
                  <c:v>7.3751999999999995</c:v>
                </c:pt>
                <c:pt idx="143">
                  <c:v>7.3239999999999998</c:v>
                </c:pt>
                <c:pt idx="144">
                  <c:v>7.1638999999999999</c:v>
                </c:pt>
                <c:pt idx="145">
                  <c:v>7.09</c:v>
                </c:pt>
                <c:pt idx="146">
                  <c:v>7.2804000000000002</c:v>
                </c:pt>
                <c:pt idx="147">
                  <c:v>7.2910000000000004</c:v>
                </c:pt>
                <c:pt idx="148">
                  <c:v>7.2213000000000003</c:v>
                </c:pt>
                <c:pt idx="149">
                  <c:v>7.0364000000000004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911-C54B-A50F-32F69E0F30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2494688"/>
        <c:axId val="633056528"/>
      </c:lineChart>
      <c:catAx>
        <c:axId val="632494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3056528"/>
        <c:crosses val="autoZero"/>
        <c:auto val="1"/>
        <c:lblAlgn val="ctr"/>
        <c:lblOffset val="100"/>
        <c:noMultiLvlLbl val="0"/>
      </c:catAx>
      <c:valAx>
        <c:axId val="633056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2494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600"/>
              <a:t>TPR+TNR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Sheet1!$G$1:$G$2</c:f>
              <c:strCache>
                <c:ptCount val="2"/>
                <c:pt idx="0">
                  <c:v>Young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Sheet1!$A$3:$A$68</c:f>
              <c:strCache>
                <c:ptCount val="66"/>
                <c:pt idx="0">
                  <c:v>cg27627006</c:v>
                </c:pt>
                <c:pt idx="1">
                  <c:v>cg06490988</c:v>
                </c:pt>
                <c:pt idx="2">
                  <c:v>cg26154534</c:v>
                </c:pt>
                <c:pt idx="3">
                  <c:v>cg05482498</c:v>
                </c:pt>
                <c:pt idx="4">
                  <c:v>cg20488820</c:v>
                </c:pt>
                <c:pt idx="5">
                  <c:v>cg05497345</c:v>
                </c:pt>
                <c:pt idx="6">
                  <c:v>cg24800175</c:v>
                </c:pt>
                <c:pt idx="7">
                  <c:v>cg08327690</c:v>
                </c:pt>
                <c:pt idx="8">
                  <c:v>cg26996201</c:v>
                </c:pt>
                <c:pt idx="9">
                  <c:v>cg05070626</c:v>
                </c:pt>
                <c:pt idx="10">
                  <c:v>cg09545123</c:v>
                </c:pt>
                <c:pt idx="11">
                  <c:v>cg10150615</c:v>
                </c:pt>
                <c:pt idx="12">
                  <c:v>cg26820845</c:v>
                </c:pt>
                <c:pt idx="13">
                  <c:v>cg02255700</c:v>
                </c:pt>
                <c:pt idx="14">
                  <c:v>cg05419984</c:v>
                </c:pt>
                <c:pt idx="15">
                  <c:v>cg27413732</c:v>
                </c:pt>
                <c:pt idx="16">
                  <c:v>cg02061431</c:v>
                </c:pt>
                <c:pt idx="17">
                  <c:v>cg01248426</c:v>
                </c:pt>
                <c:pt idx="18">
                  <c:v>cg27237541</c:v>
                </c:pt>
                <c:pt idx="19">
                  <c:v>cg05634428</c:v>
                </c:pt>
                <c:pt idx="20">
                  <c:v>cg19998533</c:v>
                </c:pt>
                <c:pt idx="21">
                  <c:v>cg22008551</c:v>
                </c:pt>
                <c:pt idx="22">
                  <c:v>cg01918222</c:v>
                </c:pt>
                <c:pt idx="23">
                  <c:v>cg26435172</c:v>
                </c:pt>
                <c:pt idx="24">
                  <c:v>cg13652536</c:v>
                </c:pt>
                <c:pt idx="25">
                  <c:v>cg14992768</c:v>
                </c:pt>
                <c:pt idx="26">
                  <c:v>cg15004938</c:v>
                </c:pt>
                <c:pt idx="27">
                  <c:v>cg17208530</c:v>
                </c:pt>
                <c:pt idx="28">
                  <c:v>cg02157083</c:v>
                </c:pt>
                <c:pt idx="29">
                  <c:v>cg02825728</c:v>
                </c:pt>
                <c:pt idx="30">
                  <c:v>cg11969637</c:v>
                </c:pt>
                <c:pt idx="31">
                  <c:v>cg11693709</c:v>
                </c:pt>
                <c:pt idx="32">
                  <c:v>cg11826324</c:v>
                </c:pt>
                <c:pt idx="33">
                  <c:v>cg22209441</c:v>
                </c:pt>
                <c:pt idx="34">
                  <c:v>cg26484108</c:v>
                </c:pt>
                <c:pt idx="35">
                  <c:v>cg08642716</c:v>
                </c:pt>
                <c:pt idx="36">
                  <c:v>cg25986322</c:v>
                </c:pt>
                <c:pt idx="37">
                  <c:v>cg04704634</c:v>
                </c:pt>
                <c:pt idx="38">
                  <c:v>cg16052570</c:v>
                </c:pt>
                <c:pt idx="39">
                  <c:v>cg06997008</c:v>
                </c:pt>
                <c:pt idx="40">
                  <c:v>cg01060282</c:v>
                </c:pt>
                <c:pt idx="41">
                  <c:v>cg13956443</c:v>
                </c:pt>
                <c:pt idx="42">
                  <c:v>cg00985564</c:v>
                </c:pt>
                <c:pt idx="43">
                  <c:v>cg22541336</c:v>
                </c:pt>
                <c:pt idx="44">
                  <c:v>cg13027556</c:v>
                </c:pt>
                <c:pt idx="45">
                  <c:v>cg00656478</c:v>
                </c:pt>
                <c:pt idx="46">
                  <c:v>cg05241830</c:v>
                </c:pt>
                <c:pt idx="47">
                  <c:v>cg04992576</c:v>
                </c:pt>
                <c:pt idx="48">
                  <c:v>cg21492137</c:v>
                </c:pt>
                <c:pt idx="49">
                  <c:v>cg12309938</c:v>
                </c:pt>
                <c:pt idx="50">
                  <c:v>cg23843090</c:v>
                </c:pt>
                <c:pt idx="51">
                  <c:v>cg24046864</c:v>
                </c:pt>
                <c:pt idx="52">
                  <c:v>cg21948655</c:v>
                </c:pt>
                <c:pt idx="53">
                  <c:v>cg13619623</c:v>
                </c:pt>
                <c:pt idx="54">
                  <c:v>cg20416129</c:v>
                </c:pt>
                <c:pt idx="55">
                  <c:v>cg08118581</c:v>
                </c:pt>
                <c:pt idx="56">
                  <c:v>cg12938320</c:v>
                </c:pt>
                <c:pt idx="57">
                  <c:v>cg10334121</c:v>
                </c:pt>
                <c:pt idx="58">
                  <c:v>cg23008404</c:v>
                </c:pt>
                <c:pt idx="59">
                  <c:v>cg12161132</c:v>
                </c:pt>
                <c:pt idx="60">
                  <c:v>cg23018039</c:v>
                </c:pt>
                <c:pt idx="61">
                  <c:v>cg12698628</c:v>
                </c:pt>
                <c:pt idx="62">
                  <c:v>cg08185095</c:v>
                </c:pt>
                <c:pt idx="63">
                  <c:v>cg11354603</c:v>
                </c:pt>
                <c:pt idx="64">
                  <c:v>cg06475503</c:v>
                </c:pt>
                <c:pt idx="65">
                  <c:v>cg01970427</c:v>
                </c:pt>
              </c:strCache>
            </c:strRef>
          </c:cat>
          <c:val>
            <c:numRef>
              <c:f>Sheet1!$G$3:$G$68</c:f>
              <c:numCache>
                <c:formatCode>General</c:formatCode>
                <c:ptCount val="66"/>
                <c:pt idx="0">
                  <c:v>1.1734</c:v>
                </c:pt>
                <c:pt idx="1">
                  <c:v>1.0335000000000001</c:v>
                </c:pt>
                <c:pt idx="2">
                  <c:v>1.2323999999999999</c:v>
                </c:pt>
                <c:pt idx="3">
                  <c:v>1.1348</c:v>
                </c:pt>
                <c:pt idx="4">
                  <c:v>1.1002000000000001</c:v>
                </c:pt>
                <c:pt idx="5">
                  <c:v>1.1682999999999999</c:v>
                </c:pt>
                <c:pt idx="6">
                  <c:v>1.1445000000000001</c:v>
                </c:pt>
                <c:pt idx="7">
                  <c:v>1.0065999999999999</c:v>
                </c:pt>
                <c:pt idx="8">
                  <c:v>1.0872999999999999</c:v>
                </c:pt>
                <c:pt idx="9">
                  <c:v>1.1870000000000001</c:v>
                </c:pt>
                <c:pt idx="10">
                  <c:v>1.1234999999999999</c:v>
                </c:pt>
                <c:pt idx="11">
                  <c:v>1.1429</c:v>
                </c:pt>
                <c:pt idx="12">
                  <c:v>1.081</c:v>
                </c:pt>
                <c:pt idx="13">
                  <c:v>1.1868000000000001</c:v>
                </c:pt>
                <c:pt idx="14">
                  <c:v>1.1959</c:v>
                </c:pt>
                <c:pt idx="15">
                  <c:v>1.0577000000000001</c:v>
                </c:pt>
                <c:pt idx="16">
                  <c:v>1.1196999999999999</c:v>
                </c:pt>
                <c:pt idx="17">
                  <c:v>1.3314999999999999</c:v>
                </c:pt>
                <c:pt idx="18">
                  <c:v>1.3343</c:v>
                </c:pt>
                <c:pt idx="19">
                  <c:v>1.0487</c:v>
                </c:pt>
                <c:pt idx="20">
                  <c:v>1.1545000000000001</c:v>
                </c:pt>
                <c:pt idx="21">
                  <c:v>1.4155</c:v>
                </c:pt>
                <c:pt idx="22">
                  <c:v>1.1774</c:v>
                </c:pt>
                <c:pt idx="23">
                  <c:v>1.2901</c:v>
                </c:pt>
                <c:pt idx="24">
                  <c:v>1.2118</c:v>
                </c:pt>
                <c:pt idx="25">
                  <c:v>1.1348</c:v>
                </c:pt>
                <c:pt idx="26">
                  <c:v>1.1555</c:v>
                </c:pt>
                <c:pt idx="27">
                  <c:v>1.2988999999999999</c:v>
                </c:pt>
                <c:pt idx="28">
                  <c:v>1.2099</c:v>
                </c:pt>
                <c:pt idx="29">
                  <c:v>1.1183000000000001</c:v>
                </c:pt>
                <c:pt idx="30">
                  <c:v>1.2033</c:v>
                </c:pt>
                <c:pt idx="31">
                  <c:v>1.3569</c:v>
                </c:pt>
                <c:pt idx="32">
                  <c:v>1.1409</c:v>
                </c:pt>
                <c:pt idx="33">
                  <c:v>1.3736999999999999</c:v>
                </c:pt>
                <c:pt idx="34">
                  <c:v>1.0103</c:v>
                </c:pt>
                <c:pt idx="35">
                  <c:v>1.3163</c:v>
                </c:pt>
                <c:pt idx="36">
                  <c:v>1.1066</c:v>
                </c:pt>
                <c:pt idx="37">
                  <c:v>1.2791999999999999</c:v>
                </c:pt>
                <c:pt idx="38">
                  <c:v>1.2743</c:v>
                </c:pt>
                <c:pt idx="39">
                  <c:v>1.1380999999999999</c:v>
                </c:pt>
                <c:pt idx="40">
                  <c:v>1.0996999999999999</c:v>
                </c:pt>
                <c:pt idx="41">
                  <c:v>1.2072000000000001</c:v>
                </c:pt>
                <c:pt idx="42">
                  <c:v>1.2773000000000001</c:v>
                </c:pt>
                <c:pt idx="43">
                  <c:v>1.2216</c:v>
                </c:pt>
                <c:pt idx="44">
                  <c:v>1.0887</c:v>
                </c:pt>
                <c:pt idx="45">
                  <c:v>1.2713000000000001</c:v>
                </c:pt>
                <c:pt idx="46">
                  <c:v>1.3019000000000001</c:v>
                </c:pt>
                <c:pt idx="47">
                  <c:v>1.1846000000000001</c:v>
                </c:pt>
                <c:pt idx="48">
                  <c:v>1.2143999999999999</c:v>
                </c:pt>
                <c:pt idx="49">
                  <c:v>1.0569</c:v>
                </c:pt>
                <c:pt idx="50">
                  <c:v>1.1893</c:v>
                </c:pt>
                <c:pt idx="51">
                  <c:v>1.1944999999999999</c:v>
                </c:pt>
                <c:pt idx="52">
                  <c:v>1.2058</c:v>
                </c:pt>
                <c:pt idx="53">
                  <c:v>1.2470000000000001</c:v>
                </c:pt>
                <c:pt idx="54">
                  <c:v>1.2434000000000001</c:v>
                </c:pt>
                <c:pt idx="55">
                  <c:v>1.1696</c:v>
                </c:pt>
                <c:pt idx="56">
                  <c:v>1.1396999999999999</c:v>
                </c:pt>
                <c:pt idx="57">
                  <c:v>1.0165</c:v>
                </c:pt>
                <c:pt idx="58">
                  <c:v>1.1217999999999999</c:v>
                </c:pt>
                <c:pt idx="59">
                  <c:v>1.0639000000000001</c:v>
                </c:pt>
                <c:pt idx="60">
                  <c:v>1.1555</c:v>
                </c:pt>
                <c:pt idx="61">
                  <c:v>1.1127</c:v>
                </c:pt>
                <c:pt idx="62">
                  <c:v>1.0590999999999999</c:v>
                </c:pt>
                <c:pt idx="63">
                  <c:v>1.0034000000000001</c:v>
                </c:pt>
                <c:pt idx="64">
                  <c:v>1.0138</c:v>
                </c:pt>
                <c:pt idx="65">
                  <c:v>1.0867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655-F94F-B177-2BAF6DEC169A}"/>
            </c:ext>
          </c:extLst>
        </c:ser>
        <c:ser>
          <c:idx val="1"/>
          <c:order val="1"/>
          <c:tx>
            <c:strRef>
              <c:f>Sheet1!$H$1:$H$2</c:f>
              <c:strCache>
                <c:ptCount val="2"/>
                <c:pt idx="0">
                  <c:v>Old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Sheet1!$A$3:$A$68</c:f>
              <c:strCache>
                <c:ptCount val="66"/>
                <c:pt idx="0">
                  <c:v>cg27627006</c:v>
                </c:pt>
                <c:pt idx="1">
                  <c:v>cg06490988</c:v>
                </c:pt>
                <c:pt idx="2">
                  <c:v>cg26154534</c:v>
                </c:pt>
                <c:pt idx="3">
                  <c:v>cg05482498</c:v>
                </c:pt>
                <c:pt idx="4">
                  <c:v>cg20488820</c:v>
                </c:pt>
                <c:pt idx="5">
                  <c:v>cg05497345</c:v>
                </c:pt>
                <c:pt idx="6">
                  <c:v>cg24800175</c:v>
                </c:pt>
                <c:pt idx="7">
                  <c:v>cg08327690</c:v>
                </c:pt>
                <c:pt idx="8">
                  <c:v>cg26996201</c:v>
                </c:pt>
                <c:pt idx="9">
                  <c:v>cg05070626</c:v>
                </c:pt>
                <c:pt idx="10">
                  <c:v>cg09545123</c:v>
                </c:pt>
                <c:pt idx="11">
                  <c:v>cg10150615</c:v>
                </c:pt>
                <c:pt idx="12">
                  <c:v>cg26820845</c:v>
                </c:pt>
                <c:pt idx="13">
                  <c:v>cg02255700</c:v>
                </c:pt>
                <c:pt idx="14">
                  <c:v>cg05419984</c:v>
                </c:pt>
                <c:pt idx="15">
                  <c:v>cg27413732</c:v>
                </c:pt>
                <c:pt idx="16">
                  <c:v>cg02061431</c:v>
                </c:pt>
                <c:pt idx="17">
                  <c:v>cg01248426</c:v>
                </c:pt>
                <c:pt idx="18">
                  <c:v>cg27237541</c:v>
                </c:pt>
                <c:pt idx="19">
                  <c:v>cg05634428</c:v>
                </c:pt>
                <c:pt idx="20">
                  <c:v>cg19998533</c:v>
                </c:pt>
                <c:pt idx="21">
                  <c:v>cg22008551</c:v>
                </c:pt>
                <c:pt idx="22">
                  <c:v>cg01918222</c:v>
                </c:pt>
                <c:pt idx="23">
                  <c:v>cg26435172</c:v>
                </c:pt>
                <c:pt idx="24">
                  <c:v>cg13652536</c:v>
                </c:pt>
                <c:pt idx="25">
                  <c:v>cg14992768</c:v>
                </c:pt>
                <c:pt idx="26">
                  <c:v>cg15004938</c:v>
                </c:pt>
                <c:pt idx="27">
                  <c:v>cg17208530</c:v>
                </c:pt>
                <c:pt idx="28">
                  <c:v>cg02157083</c:v>
                </c:pt>
                <c:pt idx="29">
                  <c:v>cg02825728</c:v>
                </c:pt>
                <c:pt idx="30">
                  <c:v>cg11969637</c:v>
                </c:pt>
                <c:pt idx="31">
                  <c:v>cg11693709</c:v>
                </c:pt>
                <c:pt idx="32">
                  <c:v>cg11826324</c:v>
                </c:pt>
                <c:pt idx="33">
                  <c:v>cg22209441</c:v>
                </c:pt>
                <c:pt idx="34">
                  <c:v>cg26484108</c:v>
                </c:pt>
                <c:pt idx="35">
                  <c:v>cg08642716</c:v>
                </c:pt>
                <c:pt idx="36">
                  <c:v>cg25986322</c:v>
                </c:pt>
                <c:pt idx="37">
                  <c:v>cg04704634</c:v>
                </c:pt>
                <c:pt idx="38">
                  <c:v>cg16052570</c:v>
                </c:pt>
                <c:pt idx="39">
                  <c:v>cg06997008</c:v>
                </c:pt>
                <c:pt idx="40">
                  <c:v>cg01060282</c:v>
                </c:pt>
                <c:pt idx="41">
                  <c:v>cg13956443</c:v>
                </c:pt>
                <c:pt idx="42">
                  <c:v>cg00985564</c:v>
                </c:pt>
                <c:pt idx="43">
                  <c:v>cg22541336</c:v>
                </c:pt>
                <c:pt idx="44">
                  <c:v>cg13027556</c:v>
                </c:pt>
                <c:pt idx="45">
                  <c:v>cg00656478</c:v>
                </c:pt>
                <c:pt idx="46">
                  <c:v>cg05241830</c:v>
                </c:pt>
                <c:pt idx="47">
                  <c:v>cg04992576</c:v>
                </c:pt>
                <c:pt idx="48">
                  <c:v>cg21492137</c:v>
                </c:pt>
                <c:pt idx="49">
                  <c:v>cg12309938</c:v>
                </c:pt>
                <c:pt idx="50">
                  <c:v>cg23843090</c:v>
                </c:pt>
                <c:pt idx="51">
                  <c:v>cg24046864</c:v>
                </c:pt>
                <c:pt idx="52">
                  <c:v>cg21948655</c:v>
                </c:pt>
                <c:pt idx="53">
                  <c:v>cg13619623</c:v>
                </c:pt>
                <c:pt idx="54">
                  <c:v>cg20416129</c:v>
                </c:pt>
                <c:pt idx="55">
                  <c:v>cg08118581</c:v>
                </c:pt>
                <c:pt idx="56">
                  <c:v>cg12938320</c:v>
                </c:pt>
                <c:pt idx="57">
                  <c:v>cg10334121</c:v>
                </c:pt>
                <c:pt idx="58">
                  <c:v>cg23008404</c:v>
                </c:pt>
                <c:pt idx="59">
                  <c:v>cg12161132</c:v>
                </c:pt>
                <c:pt idx="60">
                  <c:v>cg23018039</c:v>
                </c:pt>
                <c:pt idx="61">
                  <c:v>cg12698628</c:v>
                </c:pt>
                <c:pt idx="62">
                  <c:v>cg08185095</c:v>
                </c:pt>
                <c:pt idx="63">
                  <c:v>cg11354603</c:v>
                </c:pt>
                <c:pt idx="64">
                  <c:v>cg06475503</c:v>
                </c:pt>
                <c:pt idx="65">
                  <c:v>cg01970427</c:v>
                </c:pt>
              </c:strCache>
            </c:strRef>
          </c:cat>
          <c:val>
            <c:numRef>
              <c:f>Sheet1!$H$3:$H$68</c:f>
              <c:numCache>
                <c:formatCode>General</c:formatCode>
                <c:ptCount val="66"/>
                <c:pt idx="0">
                  <c:v>3.0075000000000003</c:v>
                </c:pt>
                <c:pt idx="1">
                  <c:v>3.1172</c:v>
                </c:pt>
                <c:pt idx="2">
                  <c:v>3.0674000000000001</c:v>
                </c:pt>
                <c:pt idx="3">
                  <c:v>3.0749</c:v>
                </c:pt>
                <c:pt idx="4">
                  <c:v>3.0289999999999999</c:v>
                </c:pt>
                <c:pt idx="5">
                  <c:v>3.0472000000000001</c:v>
                </c:pt>
                <c:pt idx="6">
                  <c:v>3.0234000000000001</c:v>
                </c:pt>
                <c:pt idx="7">
                  <c:v>3.2061000000000002</c:v>
                </c:pt>
                <c:pt idx="8">
                  <c:v>3.0869999999999997</c:v>
                </c:pt>
                <c:pt idx="9">
                  <c:v>3.0179</c:v>
                </c:pt>
                <c:pt idx="10">
                  <c:v>3.0224000000000002</c:v>
                </c:pt>
                <c:pt idx="11">
                  <c:v>3.0350999999999999</c:v>
                </c:pt>
                <c:pt idx="12">
                  <c:v>3.0276000000000001</c:v>
                </c:pt>
                <c:pt idx="13">
                  <c:v>3.0068999999999999</c:v>
                </c:pt>
                <c:pt idx="14">
                  <c:v>3.0455000000000001</c:v>
                </c:pt>
                <c:pt idx="15">
                  <c:v>3.0712000000000002</c:v>
                </c:pt>
                <c:pt idx="16">
                  <c:v>3.0406</c:v>
                </c:pt>
                <c:pt idx="17">
                  <c:v>3.0193000000000003</c:v>
                </c:pt>
                <c:pt idx="18">
                  <c:v>3.0034000000000001</c:v>
                </c:pt>
                <c:pt idx="19">
                  <c:v>3.2161</c:v>
                </c:pt>
                <c:pt idx="20">
                  <c:v>3.1031</c:v>
                </c:pt>
                <c:pt idx="21">
                  <c:v>3.0034000000000001</c:v>
                </c:pt>
                <c:pt idx="22">
                  <c:v>3.0206999999999997</c:v>
                </c:pt>
                <c:pt idx="23">
                  <c:v>3.0226999999999999</c:v>
                </c:pt>
                <c:pt idx="24">
                  <c:v>3.0996999999999999</c:v>
                </c:pt>
                <c:pt idx="25">
                  <c:v>3.0419999999999998</c:v>
                </c:pt>
                <c:pt idx="26">
                  <c:v>3.0158</c:v>
                </c:pt>
                <c:pt idx="27">
                  <c:v>3.0226999999999999</c:v>
                </c:pt>
                <c:pt idx="28">
                  <c:v>3</c:v>
                </c:pt>
                <c:pt idx="29">
                  <c:v>3.1448</c:v>
                </c:pt>
                <c:pt idx="30">
                  <c:v>3.0598999999999998</c:v>
                </c:pt>
                <c:pt idx="31">
                  <c:v>3.0226999999999999</c:v>
                </c:pt>
                <c:pt idx="32">
                  <c:v>3.0177</c:v>
                </c:pt>
                <c:pt idx="33">
                  <c:v>3.0034000000000001</c:v>
                </c:pt>
                <c:pt idx="34">
                  <c:v>3.2563</c:v>
                </c:pt>
                <c:pt idx="35">
                  <c:v>3</c:v>
                </c:pt>
                <c:pt idx="36">
                  <c:v>3.0859000000000001</c:v>
                </c:pt>
                <c:pt idx="37">
                  <c:v>3</c:v>
                </c:pt>
                <c:pt idx="38">
                  <c:v>3.0648999999999997</c:v>
                </c:pt>
                <c:pt idx="39">
                  <c:v>3.0385999999999997</c:v>
                </c:pt>
                <c:pt idx="40">
                  <c:v>3.0395000000000003</c:v>
                </c:pt>
                <c:pt idx="41">
                  <c:v>3.0549999999999997</c:v>
                </c:pt>
                <c:pt idx="42">
                  <c:v>3.0055000000000001</c:v>
                </c:pt>
                <c:pt idx="43">
                  <c:v>3.0193000000000003</c:v>
                </c:pt>
                <c:pt idx="44">
                  <c:v>3.0219</c:v>
                </c:pt>
                <c:pt idx="45">
                  <c:v>3.0034000000000001</c:v>
                </c:pt>
                <c:pt idx="46">
                  <c:v>3.0185</c:v>
                </c:pt>
                <c:pt idx="47">
                  <c:v>3.0213000000000001</c:v>
                </c:pt>
                <c:pt idx="48">
                  <c:v>3.0585</c:v>
                </c:pt>
                <c:pt idx="49">
                  <c:v>3.1375000000000002</c:v>
                </c:pt>
                <c:pt idx="50">
                  <c:v>3.0432999999999999</c:v>
                </c:pt>
                <c:pt idx="51">
                  <c:v>3.1078000000000001</c:v>
                </c:pt>
                <c:pt idx="52">
                  <c:v>3.0088999999999997</c:v>
                </c:pt>
                <c:pt idx="53">
                  <c:v>3.0284</c:v>
                </c:pt>
                <c:pt idx="54">
                  <c:v>3.0171999999999999</c:v>
                </c:pt>
                <c:pt idx="55">
                  <c:v>3.0320999999999998</c:v>
                </c:pt>
                <c:pt idx="56">
                  <c:v>3.1425000000000001</c:v>
                </c:pt>
                <c:pt idx="57">
                  <c:v>3.2877999999999998</c:v>
                </c:pt>
                <c:pt idx="58">
                  <c:v>3.0991</c:v>
                </c:pt>
                <c:pt idx="59">
                  <c:v>3.0967000000000002</c:v>
                </c:pt>
                <c:pt idx="60">
                  <c:v>3.0677000000000003</c:v>
                </c:pt>
                <c:pt idx="61">
                  <c:v>3.0896999999999997</c:v>
                </c:pt>
                <c:pt idx="62">
                  <c:v>3.1696999999999997</c:v>
                </c:pt>
                <c:pt idx="63">
                  <c:v>3.5568999999999997</c:v>
                </c:pt>
                <c:pt idx="64">
                  <c:v>3.0811999999999999</c:v>
                </c:pt>
                <c:pt idx="65">
                  <c:v>3.1088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655-F94F-B177-2BAF6DEC169A}"/>
            </c:ext>
          </c:extLst>
        </c:ser>
        <c:ser>
          <c:idx val="2"/>
          <c:order val="2"/>
          <c:tx>
            <c:strRef>
              <c:f>Sheet1!$I$1:$I$2</c:f>
              <c:strCache>
                <c:ptCount val="2"/>
                <c:pt idx="0">
                  <c:v>Cancer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Sheet1!$A$3:$A$68</c:f>
              <c:strCache>
                <c:ptCount val="66"/>
                <c:pt idx="0">
                  <c:v>cg27627006</c:v>
                </c:pt>
                <c:pt idx="1">
                  <c:v>cg06490988</c:v>
                </c:pt>
                <c:pt idx="2">
                  <c:v>cg26154534</c:v>
                </c:pt>
                <c:pt idx="3">
                  <c:v>cg05482498</c:v>
                </c:pt>
                <c:pt idx="4">
                  <c:v>cg20488820</c:v>
                </c:pt>
                <c:pt idx="5">
                  <c:v>cg05497345</c:v>
                </c:pt>
                <c:pt idx="6">
                  <c:v>cg24800175</c:v>
                </c:pt>
                <c:pt idx="7">
                  <c:v>cg08327690</c:v>
                </c:pt>
                <c:pt idx="8">
                  <c:v>cg26996201</c:v>
                </c:pt>
                <c:pt idx="9">
                  <c:v>cg05070626</c:v>
                </c:pt>
                <c:pt idx="10">
                  <c:v>cg09545123</c:v>
                </c:pt>
                <c:pt idx="11">
                  <c:v>cg10150615</c:v>
                </c:pt>
                <c:pt idx="12">
                  <c:v>cg26820845</c:v>
                </c:pt>
                <c:pt idx="13">
                  <c:v>cg02255700</c:v>
                </c:pt>
                <c:pt idx="14">
                  <c:v>cg05419984</c:v>
                </c:pt>
                <c:pt idx="15">
                  <c:v>cg27413732</c:v>
                </c:pt>
                <c:pt idx="16">
                  <c:v>cg02061431</c:v>
                </c:pt>
                <c:pt idx="17">
                  <c:v>cg01248426</c:v>
                </c:pt>
                <c:pt idx="18">
                  <c:v>cg27237541</c:v>
                </c:pt>
                <c:pt idx="19">
                  <c:v>cg05634428</c:v>
                </c:pt>
                <c:pt idx="20">
                  <c:v>cg19998533</c:v>
                </c:pt>
                <c:pt idx="21">
                  <c:v>cg22008551</c:v>
                </c:pt>
                <c:pt idx="22">
                  <c:v>cg01918222</c:v>
                </c:pt>
                <c:pt idx="23">
                  <c:v>cg26435172</c:v>
                </c:pt>
                <c:pt idx="24">
                  <c:v>cg13652536</c:v>
                </c:pt>
                <c:pt idx="25">
                  <c:v>cg14992768</c:v>
                </c:pt>
                <c:pt idx="26">
                  <c:v>cg15004938</c:v>
                </c:pt>
                <c:pt idx="27">
                  <c:v>cg17208530</c:v>
                </c:pt>
                <c:pt idx="28">
                  <c:v>cg02157083</c:v>
                </c:pt>
                <c:pt idx="29">
                  <c:v>cg02825728</c:v>
                </c:pt>
                <c:pt idx="30">
                  <c:v>cg11969637</c:v>
                </c:pt>
                <c:pt idx="31">
                  <c:v>cg11693709</c:v>
                </c:pt>
                <c:pt idx="32">
                  <c:v>cg11826324</c:v>
                </c:pt>
                <c:pt idx="33">
                  <c:v>cg22209441</c:v>
                </c:pt>
                <c:pt idx="34">
                  <c:v>cg26484108</c:v>
                </c:pt>
                <c:pt idx="35">
                  <c:v>cg08642716</c:v>
                </c:pt>
                <c:pt idx="36">
                  <c:v>cg25986322</c:v>
                </c:pt>
                <c:pt idx="37">
                  <c:v>cg04704634</c:v>
                </c:pt>
                <c:pt idx="38">
                  <c:v>cg16052570</c:v>
                </c:pt>
                <c:pt idx="39">
                  <c:v>cg06997008</c:v>
                </c:pt>
                <c:pt idx="40">
                  <c:v>cg01060282</c:v>
                </c:pt>
                <c:pt idx="41">
                  <c:v>cg13956443</c:v>
                </c:pt>
                <c:pt idx="42">
                  <c:v>cg00985564</c:v>
                </c:pt>
                <c:pt idx="43">
                  <c:v>cg22541336</c:v>
                </c:pt>
                <c:pt idx="44">
                  <c:v>cg13027556</c:v>
                </c:pt>
                <c:pt idx="45">
                  <c:v>cg00656478</c:v>
                </c:pt>
                <c:pt idx="46">
                  <c:v>cg05241830</c:v>
                </c:pt>
                <c:pt idx="47">
                  <c:v>cg04992576</c:v>
                </c:pt>
                <c:pt idx="48">
                  <c:v>cg21492137</c:v>
                </c:pt>
                <c:pt idx="49">
                  <c:v>cg12309938</c:v>
                </c:pt>
                <c:pt idx="50">
                  <c:v>cg23843090</c:v>
                </c:pt>
                <c:pt idx="51">
                  <c:v>cg24046864</c:v>
                </c:pt>
                <c:pt idx="52">
                  <c:v>cg21948655</c:v>
                </c:pt>
                <c:pt idx="53">
                  <c:v>cg13619623</c:v>
                </c:pt>
                <c:pt idx="54">
                  <c:v>cg20416129</c:v>
                </c:pt>
                <c:pt idx="55">
                  <c:v>cg08118581</c:v>
                </c:pt>
                <c:pt idx="56">
                  <c:v>cg12938320</c:v>
                </c:pt>
                <c:pt idx="57">
                  <c:v>cg10334121</c:v>
                </c:pt>
                <c:pt idx="58">
                  <c:v>cg23008404</c:v>
                </c:pt>
                <c:pt idx="59">
                  <c:v>cg12161132</c:v>
                </c:pt>
                <c:pt idx="60">
                  <c:v>cg23018039</c:v>
                </c:pt>
                <c:pt idx="61">
                  <c:v>cg12698628</c:v>
                </c:pt>
                <c:pt idx="62">
                  <c:v>cg08185095</c:v>
                </c:pt>
                <c:pt idx="63">
                  <c:v>cg11354603</c:v>
                </c:pt>
                <c:pt idx="64">
                  <c:v>cg06475503</c:v>
                </c:pt>
                <c:pt idx="65">
                  <c:v>cg01970427</c:v>
                </c:pt>
              </c:strCache>
            </c:strRef>
          </c:cat>
          <c:val>
            <c:numRef>
              <c:f>Sheet1!$I$3:$I$68</c:f>
              <c:numCache>
                <c:formatCode>General</c:formatCode>
                <c:ptCount val="66"/>
                <c:pt idx="0">
                  <c:v>5.6223999999999998</c:v>
                </c:pt>
                <c:pt idx="1">
                  <c:v>5.4732000000000003</c:v>
                </c:pt>
                <c:pt idx="2">
                  <c:v>5.2236000000000002</c:v>
                </c:pt>
                <c:pt idx="3">
                  <c:v>5.3372000000000002</c:v>
                </c:pt>
                <c:pt idx="4">
                  <c:v>5.5372000000000003</c:v>
                </c:pt>
                <c:pt idx="5">
                  <c:v>5.5252999999999997</c:v>
                </c:pt>
                <c:pt idx="6">
                  <c:v>5.2714999999999996</c:v>
                </c:pt>
                <c:pt idx="7">
                  <c:v>5.5003000000000002</c:v>
                </c:pt>
                <c:pt idx="8">
                  <c:v>5.4702000000000002</c:v>
                </c:pt>
                <c:pt idx="9">
                  <c:v>5.4794999999999998</c:v>
                </c:pt>
                <c:pt idx="10">
                  <c:v>5.6607000000000003</c:v>
                </c:pt>
                <c:pt idx="11">
                  <c:v>5.5548000000000002</c:v>
                </c:pt>
                <c:pt idx="12">
                  <c:v>5.5329999999999995</c:v>
                </c:pt>
                <c:pt idx="13">
                  <c:v>5.5655999999999999</c:v>
                </c:pt>
                <c:pt idx="14">
                  <c:v>5.5289999999999999</c:v>
                </c:pt>
                <c:pt idx="15">
                  <c:v>5.6211000000000002</c:v>
                </c:pt>
                <c:pt idx="16">
                  <c:v>5.4559999999999995</c:v>
                </c:pt>
                <c:pt idx="17">
                  <c:v>5.6097999999999999</c:v>
                </c:pt>
                <c:pt idx="18">
                  <c:v>5.5692000000000004</c:v>
                </c:pt>
                <c:pt idx="19">
                  <c:v>5.4527000000000001</c:v>
                </c:pt>
                <c:pt idx="20">
                  <c:v>5.6135000000000002</c:v>
                </c:pt>
                <c:pt idx="21">
                  <c:v>5.5114999999999998</c:v>
                </c:pt>
                <c:pt idx="22">
                  <c:v>5.5671999999999997</c:v>
                </c:pt>
                <c:pt idx="23">
                  <c:v>5.5689000000000002</c:v>
                </c:pt>
                <c:pt idx="24">
                  <c:v>5.3560999999999996</c:v>
                </c:pt>
                <c:pt idx="25">
                  <c:v>5.5457999999999998</c:v>
                </c:pt>
                <c:pt idx="26">
                  <c:v>5.5893999999999995</c:v>
                </c:pt>
                <c:pt idx="27">
                  <c:v>5.6312999999999995</c:v>
                </c:pt>
                <c:pt idx="28">
                  <c:v>5.4962999999999997</c:v>
                </c:pt>
                <c:pt idx="29">
                  <c:v>5.6066000000000003</c:v>
                </c:pt>
                <c:pt idx="30">
                  <c:v>5.4184000000000001</c:v>
                </c:pt>
                <c:pt idx="31">
                  <c:v>5.5079000000000002</c:v>
                </c:pt>
                <c:pt idx="32">
                  <c:v>5.5019</c:v>
                </c:pt>
                <c:pt idx="33">
                  <c:v>5.5247000000000002</c:v>
                </c:pt>
                <c:pt idx="34">
                  <c:v>5.1597999999999997</c:v>
                </c:pt>
                <c:pt idx="35">
                  <c:v>5.5617000000000001</c:v>
                </c:pt>
                <c:pt idx="36">
                  <c:v>5.5655999999999999</c:v>
                </c:pt>
                <c:pt idx="37">
                  <c:v>5.4668999999999999</c:v>
                </c:pt>
                <c:pt idx="38">
                  <c:v>5.4180999999999999</c:v>
                </c:pt>
                <c:pt idx="39">
                  <c:v>5.2282999999999999</c:v>
                </c:pt>
                <c:pt idx="40">
                  <c:v>5.3649000000000004</c:v>
                </c:pt>
                <c:pt idx="41">
                  <c:v>5.4295999999999998</c:v>
                </c:pt>
                <c:pt idx="42">
                  <c:v>5.3669000000000002</c:v>
                </c:pt>
                <c:pt idx="43">
                  <c:v>5.3091999999999997</c:v>
                </c:pt>
                <c:pt idx="44">
                  <c:v>5.2024999999999997</c:v>
                </c:pt>
                <c:pt idx="45">
                  <c:v>5.6219999999999999</c:v>
                </c:pt>
                <c:pt idx="46">
                  <c:v>5.5676000000000005</c:v>
                </c:pt>
                <c:pt idx="47">
                  <c:v>5.4341999999999997</c:v>
                </c:pt>
                <c:pt idx="48">
                  <c:v>5.5626999999999995</c:v>
                </c:pt>
                <c:pt idx="49">
                  <c:v>5.3666</c:v>
                </c:pt>
                <c:pt idx="50">
                  <c:v>5.4953000000000003</c:v>
                </c:pt>
                <c:pt idx="51">
                  <c:v>5.5494000000000003</c:v>
                </c:pt>
                <c:pt idx="52">
                  <c:v>5.4699</c:v>
                </c:pt>
                <c:pt idx="53">
                  <c:v>5.4062000000000001</c:v>
                </c:pt>
                <c:pt idx="54">
                  <c:v>5.5992999999999995</c:v>
                </c:pt>
                <c:pt idx="55">
                  <c:v>5.4881000000000002</c:v>
                </c:pt>
                <c:pt idx="56">
                  <c:v>5.4536999999999995</c:v>
                </c:pt>
                <c:pt idx="57">
                  <c:v>5.2049000000000003</c:v>
                </c:pt>
                <c:pt idx="58">
                  <c:v>5.2829999999999995</c:v>
                </c:pt>
                <c:pt idx="59">
                  <c:v>5.1844000000000001</c:v>
                </c:pt>
                <c:pt idx="60">
                  <c:v>5.3068</c:v>
                </c:pt>
                <c:pt idx="61">
                  <c:v>5.0297000000000001</c:v>
                </c:pt>
                <c:pt idx="62">
                  <c:v>5</c:v>
                </c:pt>
                <c:pt idx="63">
                  <c:v>5.0099</c:v>
                </c:pt>
                <c:pt idx="64">
                  <c:v>5</c:v>
                </c:pt>
                <c:pt idx="65">
                  <c:v>5.0030000000000001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655-F94F-B177-2BAF6DEC169A}"/>
            </c:ext>
          </c:extLst>
        </c:ser>
        <c:ser>
          <c:idx val="3"/>
          <c:order val="3"/>
          <c:tx>
            <c:strRef>
              <c:f>Sheet1!$J$1:$J$2</c:f>
              <c:strCache>
                <c:ptCount val="2"/>
                <c:pt idx="0">
                  <c:v>No-Cancer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Sheet1!$A$3:$A$68</c:f>
              <c:strCache>
                <c:ptCount val="66"/>
                <c:pt idx="0">
                  <c:v>cg27627006</c:v>
                </c:pt>
                <c:pt idx="1">
                  <c:v>cg06490988</c:v>
                </c:pt>
                <c:pt idx="2">
                  <c:v>cg26154534</c:v>
                </c:pt>
                <c:pt idx="3">
                  <c:v>cg05482498</c:v>
                </c:pt>
                <c:pt idx="4">
                  <c:v>cg20488820</c:v>
                </c:pt>
                <c:pt idx="5">
                  <c:v>cg05497345</c:v>
                </c:pt>
                <c:pt idx="6">
                  <c:v>cg24800175</c:v>
                </c:pt>
                <c:pt idx="7">
                  <c:v>cg08327690</c:v>
                </c:pt>
                <c:pt idx="8">
                  <c:v>cg26996201</c:v>
                </c:pt>
                <c:pt idx="9">
                  <c:v>cg05070626</c:v>
                </c:pt>
                <c:pt idx="10">
                  <c:v>cg09545123</c:v>
                </c:pt>
                <c:pt idx="11">
                  <c:v>cg10150615</c:v>
                </c:pt>
                <c:pt idx="12">
                  <c:v>cg26820845</c:v>
                </c:pt>
                <c:pt idx="13">
                  <c:v>cg02255700</c:v>
                </c:pt>
                <c:pt idx="14">
                  <c:v>cg05419984</c:v>
                </c:pt>
                <c:pt idx="15">
                  <c:v>cg27413732</c:v>
                </c:pt>
                <c:pt idx="16">
                  <c:v>cg02061431</c:v>
                </c:pt>
                <c:pt idx="17">
                  <c:v>cg01248426</c:v>
                </c:pt>
                <c:pt idx="18">
                  <c:v>cg27237541</c:v>
                </c:pt>
                <c:pt idx="19">
                  <c:v>cg05634428</c:v>
                </c:pt>
                <c:pt idx="20">
                  <c:v>cg19998533</c:v>
                </c:pt>
                <c:pt idx="21">
                  <c:v>cg22008551</c:v>
                </c:pt>
                <c:pt idx="22">
                  <c:v>cg01918222</c:v>
                </c:pt>
                <c:pt idx="23">
                  <c:v>cg26435172</c:v>
                </c:pt>
                <c:pt idx="24">
                  <c:v>cg13652536</c:v>
                </c:pt>
                <c:pt idx="25">
                  <c:v>cg14992768</c:v>
                </c:pt>
                <c:pt idx="26">
                  <c:v>cg15004938</c:v>
                </c:pt>
                <c:pt idx="27">
                  <c:v>cg17208530</c:v>
                </c:pt>
                <c:pt idx="28">
                  <c:v>cg02157083</c:v>
                </c:pt>
                <c:pt idx="29">
                  <c:v>cg02825728</c:v>
                </c:pt>
                <c:pt idx="30">
                  <c:v>cg11969637</c:v>
                </c:pt>
                <c:pt idx="31">
                  <c:v>cg11693709</c:v>
                </c:pt>
                <c:pt idx="32">
                  <c:v>cg11826324</c:v>
                </c:pt>
                <c:pt idx="33">
                  <c:v>cg22209441</c:v>
                </c:pt>
                <c:pt idx="34">
                  <c:v>cg26484108</c:v>
                </c:pt>
                <c:pt idx="35">
                  <c:v>cg08642716</c:v>
                </c:pt>
                <c:pt idx="36">
                  <c:v>cg25986322</c:v>
                </c:pt>
                <c:pt idx="37">
                  <c:v>cg04704634</c:v>
                </c:pt>
                <c:pt idx="38">
                  <c:v>cg16052570</c:v>
                </c:pt>
                <c:pt idx="39">
                  <c:v>cg06997008</c:v>
                </c:pt>
                <c:pt idx="40">
                  <c:v>cg01060282</c:v>
                </c:pt>
                <c:pt idx="41">
                  <c:v>cg13956443</c:v>
                </c:pt>
                <c:pt idx="42">
                  <c:v>cg00985564</c:v>
                </c:pt>
                <c:pt idx="43">
                  <c:v>cg22541336</c:v>
                </c:pt>
                <c:pt idx="44">
                  <c:v>cg13027556</c:v>
                </c:pt>
                <c:pt idx="45">
                  <c:v>cg00656478</c:v>
                </c:pt>
                <c:pt idx="46">
                  <c:v>cg05241830</c:v>
                </c:pt>
                <c:pt idx="47">
                  <c:v>cg04992576</c:v>
                </c:pt>
                <c:pt idx="48">
                  <c:v>cg21492137</c:v>
                </c:pt>
                <c:pt idx="49">
                  <c:v>cg12309938</c:v>
                </c:pt>
                <c:pt idx="50">
                  <c:v>cg23843090</c:v>
                </c:pt>
                <c:pt idx="51">
                  <c:v>cg24046864</c:v>
                </c:pt>
                <c:pt idx="52">
                  <c:v>cg21948655</c:v>
                </c:pt>
                <c:pt idx="53">
                  <c:v>cg13619623</c:v>
                </c:pt>
                <c:pt idx="54">
                  <c:v>cg20416129</c:v>
                </c:pt>
                <c:pt idx="55">
                  <c:v>cg08118581</c:v>
                </c:pt>
                <c:pt idx="56">
                  <c:v>cg12938320</c:v>
                </c:pt>
                <c:pt idx="57">
                  <c:v>cg10334121</c:v>
                </c:pt>
                <c:pt idx="58">
                  <c:v>cg23008404</c:v>
                </c:pt>
                <c:pt idx="59">
                  <c:v>cg12161132</c:v>
                </c:pt>
                <c:pt idx="60">
                  <c:v>cg23018039</c:v>
                </c:pt>
                <c:pt idx="61">
                  <c:v>cg12698628</c:v>
                </c:pt>
                <c:pt idx="62">
                  <c:v>cg08185095</c:v>
                </c:pt>
                <c:pt idx="63">
                  <c:v>cg11354603</c:v>
                </c:pt>
                <c:pt idx="64">
                  <c:v>cg06475503</c:v>
                </c:pt>
                <c:pt idx="65">
                  <c:v>cg01970427</c:v>
                </c:pt>
              </c:strCache>
            </c:strRef>
          </c:cat>
          <c:val>
            <c:numRef>
              <c:f>Sheet1!$J$3:$J$68</c:f>
              <c:numCache>
                <c:formatCode>General</c:formatCode>
                <c:ptCount val="66"/>
                <c:pt idx="0">
                  <c:v>7</c:v>
                </c:pt>
                <c:pt idx="1">
                  <c:v>7.0254000000000003</c:v>
                </c:pt>
                <c:pt idx="2">
                  <c:v>7.0419</c:v>
                </c:pt>
                <c:pt idx="3">
                  <c:v>7.0042999999999997</c:v>
                </c:pt>
                <c:pt idx="4">
                  <c:v>7</c:v>
                </c:pt>
                <c:pt idx="5">
                  <c:v>7</c:v>
                </c:pt>
                <c:pt idx="6">
                  <c:v>7.0164999999999997</c:v>
                </c:pt>
                <c:pt idx="7">
                  <c:v>7</c:v>
                </c:pt>
                <c:pt idx="8">
                  <c:v>7</c:v>
                </c:pt>
                <c:pt idx="9">
                  <c:v>7</c:v>
                </c:pt>
                <c:pt idx="10">
                  <c:v>7</c:v>
                </c:pt>
                <c:pt idx="11">
                  <c:v>7</c:v>
                </c:pt>
                <c:pt idx="12">
                  <c:v>7.0042999999999997</c:v>
                </c:pt>
                <c:pt idx="13">
                  <c:v>7</c:v>
                </c:pt>
                <c:pt idx="14">
                  <c:v>7.0099</c:v>
                </c:pt>
                <c:pt idx="15">
                  <c:v>7</c:v>
                </c:pt>
                <c:pt idx="16">
                  <c:v>7</c:v>
                </c:pt>
                <c:pt idx="17">
                  <c:v>7.0026000000000002</c:v>
                </c:pt>
                <c:pt idx="18">
                  <c:v>7</c:v>
                </c:pt>
                <c:pt idx="19">
                  <c:v>7.0129000000000001</c:v>
                </c:pt>
                <c:pt idx="20">
                  <c:v>7</c:v>
                </c:pt>
                <c:pt idx="21">
                  <c:v>7.0056000000000003</c:v>
                </c:pt>
                <c:pt idx="22">
                  <c:v>7.0042999999999997</c:v>
                </c:pt>
                <c:pt idx="23">
                  <c:v>7</c:v>
                </c:pt>
                <c:pt idx="24">
                  <c:v>7.0082000000000004</c:v>
                </c:pt>
                <c:pt idx="25">
                  <c:v>7.0099</c:v>
                </c:pt>
                <c:pt idx="26">
                  <c:v>7</c:v>
                </c:pt>
                <c:pt idx="27">
                  <c:v>7</c:v>
                </c:pt>
                <c:pt idx="28">
                  <c:v>7.0099</c:v>
                </c:pt>
                <c:pt idx="29">
                  <c:v>7</c:v>
                </c:pt>
                <c:pt idx="30">
                  <c:v>7</c:v>
                </c:pt>
                <c:pt idx="31">
                  <c:v>7.0056000000000003</c:v>
                </c:pt>
                <c:pt idx="32">
                  <c:v>7.0112000000000005</c:v>
                </c:pt>
                <c:pt idx="33">
                  <c:v>7</c:v>
                </c:pt>
                <c:pt idx="34">
                  <c:v>7.0228000000000002</c:v>
                </c:pt>
                <c:pt idx="35">
                  <c:v>7.0155000000000003</c:v>
                </c:pt>
                <c:pt idx="36">
                  <c:v>7</c:v>
                </c:pt>
                <c:pt idx="37">
                  <c:v>7.0099</c:v>
                </c:pt>
                <c:pt idx="38">
                  <c:v>7.0056000000000003</c:v>
                </c:pt>
                <c:pt idx="39">
                  <c:v>7.0013000000000005</c:v>
                </c:pt>
                <c:pt idx="40">
                  <c:v>7.0112000000000005</c:v>
                </c:pt>
                <c:pt idx="41">
                  <c:v>7.0013000000000005</c:v>
                </c:pt>
                <c:pt idx="42">
                  <c:v>7</c:v>
                </c:pt>
                <c:pt idx="43">
                  <c:v>7.0254000000000003</c:v>
                </c:pt>
                <c:pt idx="44">
                  <c:v>7.0125000000000002</c:v>
                </c:pt>
                <c:pt idx="45">
                  <c:v>7.0056000000000003</c:v>
                </c:pt>
                <c:pt idx="46">
                  <c:v>7</c:v>
                </c:pt>
                <c:pt idx="47">
                  <c:v>7.0056000000000003</c:v>
                </c:pt>
                <c:pt idx="48">
                  <c:v>7</c:v>
                </c:pt>
                <c:pt idx="49">
                  <c:v>7.0155000000000003</c:v>
                </c:pt>
                <c:pt idx="50">
                  <c:v>7</c:v>
                </c:pt>
                <c:pt idx="51">
                  <c:v>7</c:v>
                </c:pt>
                <c:pt idx="52">
                  <c:v>7.0099</c:v>
                </c:pt>
                <c:pt idx="53">
                  <c:v>7.0198</c:v>
                </c:pt>
                <c:pt idx="54">
                  <c:v>7</c:v>
                </c:pt>
                <c:pt idx="55">
                  <c:v>7</c:v>
                </c:pt>
                <c:pt idx="56">
                  <c:v>7.0013000000000005</c:v>
                </c:pt>
                <c:pt idx="57">
                  <c:v>7.0210999999999997</c:v>
                </c:pt>
                <c:pt idx="58">
                  <c:v>7.0167999999999999</c:v>
                </c:pt>
                <c:pt idx="59">
                  <c:v>7.0056000000000003</c:v>
                </c:pt>
                <c:pt idx="60">
                  <c:v>7.0042999999999997</c:v>
                </c:pt>
                <c:pt idx="61">
                  <c:v>7.5880000000000001</c:v>
                </c:pt>
                <c:pt idx="62">
                  <c:v>7.6068999999999996</c:v>
                </c:pt>
                <c:pt idx="63">
                  <c:v>7.4861000000000004</c:v>
                </c:pt>
                <c:pt idx="64">
                  <c:v>7.3751999999999995</c:v>
                </c:pt>
                <c:pt idx="65">
                  <c:v>7.3239999999999998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655-F94F-B177-2BAF6DEC16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74218048"/>
        <c:axId val="707672992"/>
      </c:lineChart>
      <c:catAx>
        <c:axId val="674218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7672992"/>
        <c:crosses val="autoZero"/>
        <c:auto val="1"/>
        <c:lblAlgn val="ctr"/>
        <c:lblOffset val="100"/>
        <c:noMultiLvlLbl val="0"/>
      </c:catAx>
      <c:valAx>
        <c:axId val="707672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4218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/>
              <a:t>TPR+TNR</a:t>
            </a:r>
            <a:endParaRPr lang="en-US" sz="20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plot!$G$1:$G$2</c:f>
              <c:strCache>
                <c:ptCount val="2"/>
                <c:pt idx="0">
                  <c:v>Young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plot!$A$3:$A$21</c:f>
              <c:strCache>
                <c:ptCount val="19"/>
                <c:pt idx="0">
                  <c:v>cg09278980</c:v>
                </c:pt>
                <c:pt idx="1">
                  <c:v>cg03087607</c:v>
                </c:pt>
                <c:pt idx="2">
                  <c:v>cg22052948</c:v>
                </c:pt>
                <c:pt idx="3">
                  <c:v>cg07676859</c:v>
                </c:pt>
                <c:pt idx="4">
                  <c:v>cg26333652</c:v>
                </c:pt>
                <c:pt idx="5">
                  <c:v>cg22407458</c:v>
                </c:pt>
                <c:pt idx="6">
                  <c:v>cg04875128</c:v>
                </c:pt>
                <c:pt idx="7">
                  <c:v>cg18020955</c:v>
                </c:pt>
                <c:pt idx="8">
                  <c:v>cg02558362</c:v>
                </c:pt>
                <c:pt idx="9">
                  <c:v>cg21946667</c:v>
                </c:pt>
                <c:pt idx="10">
                  <c:v>cg03760191</c:v>
                </c:pt>
                <c:pt idx="11">
                  <c:v>cg07871971</c:v>
                </c:pt>
                <c:pt idx="12">
                  <c:v>cg12559685</c:v>
                </c:pt>
                <c:pt idx="13">
                  <c:v>cg17590135</c:v>
                </c:pt>
                <c:pt idx="14">
                  <c:v>cg21051964</c:v>
                </c:pt>
                <c:pt idx="15">
                  <c:v>cg13590117</c:v>
                </c:pt>
                <c:pt idx="16">
                  <c:v>cg05415871</c:v>
                </c:pt>
                <c:pt idx="17">
                  <c:v>cg22641350</c:v>
                </c:pt>
                <c:pt idx="18">
                  <c:v>cg26916609</c:v>
                </c:pt>
              </c:strCache>
            </c:strRef>
          </c:cat>
          <c:val>
            <c:numRef>
              <c:f>plot!$G$3:$G$21</c:f>
              <c:numCache>
                <c:formatCode>General</c:formatCode>
                <c:ptCount val="19"/>
                <c:pt idx="0">
                  <c:v>1.0158</c:v>
                </c:pt>
                <c:pt idx="1">
                  <c:v>1</c:v>
                </c:pt>
                <c:pt idx="2">
                  <c:v>1.0034000000000001</c:v>
                </c:pt>
                <c:pt idx="3">
                  <c:v>1</c:v>
                </c:pt>
                <c:pt idx="4">
                  <c:v>1.0158</c:v>
                </c:pt>
                <c:pt idx="5">
                  <c:v>1.0213000000000001</c:v>
                </c:pt>
                <c:pt idx="6">
                  <c:v>1</c:v>
                </c:pt>
                <c:pt idx="7">
                  <c:v>1.0172000000000001</c:v>
                </c:pt>
                <c:pt idx="8">
                  <c:v>1</c:v>
                </c:pt>
                <c:pt idx="9">
                  <c:v>1.0386</c:v>
                </c:pt>
                <c:pt idx="10">
                  <c:v>1.0068999999999999</c:v>
                </c:pt>
                <c:pt idx="11">
                  <c:v>1.0124</c:v>
                </c:pt>
                <c:pt idx="12">
                  <c:v>1.0193000000000001</c:v>
                </c:pt>
                <c:pt idx="13">
                  <c:v>1.1839</c:v>
                </c:pt>
                <c:pt idx="14">
                  <c:v>1</c:v>
                </c:pt>
                <c:pt idx="15">
                  <c:v>1.0158</c:v>
                </c:pt>
                <c:pt idx="16">
                  <c:v>1</c:v>
                </c:pt>
                <c:pt idx="17">
                  <c:v>1.0034000000000001</c:v>
                </c:pt>
                <c:pt idx="18">
                  <c:v>1.0034000000000001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6C9-FB49-914F-BD87C946AAA1}"/>
            </c:ext>
          </c:extLst>
        </c:ser>
        <c:ser>
          <c:idx val="1"/>
          <c:order val="1"/>
          <c:tx>
            <c:strRef>
              <c:f>plot!$H$1:$H$2</c:f>
              <c:strCache>
                <c:ptCount val="2"/>
                <c:pt idx="0">
                  <c:v>Old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plot!$A$3:$A$21</c:f>
              <c:strCache>
                <c:ptCount val="19"/>
                <c:pt idx="0">
                  <c:v>cg09278980</c:v>
                </c:pt>
                <c:pt idx="1">
                  <c:v>cg03087607</c:v>
                </c:pt>
                <c:pt idx="2">
                  <c:v>cg22052948</c:v>
                </c:pt>
                <c:pt idx="3">
                  <c:v>cg07676859</c:v>
                </c:pt>
                <c:pt idx="4">
                  <c:v>cg26333652</c:v>
                </c:pt>
                <c:pt idx="5">
                  <c:v>cg22407458</c:v>
                </c:pt>
                <c:pt idx="6">
                  <c:v>cg04875128</c:v>
                </c:pt>
                <c:pt idx="7">
                  <c:v>cg18020955</c:v>
                </c:pt>
                <c:pt idx="8">
                  <c:v>cg02558362</c:v>
                </c:pt>
                <c:pt idx="9">
                  <c:v>cg21946667</c:v>
                </c:pt>
                <c:pt idx="10">
                  <c:v>cg03760191</c:v>
                </c:pt>
                <c:pt idx="11">
                  <c:v>cg07871971</c:v>
                </c:pt>
                <c:pt idx="12">
                  <c:v>cg12559685</c:v>
                </c:pt>
                <c:pt idx="13">
                  <c:v>cg17590135</c:v>
                </c:pt>
                <c:pt idx="14">
                  <c:v>cg21051964</c:v>
                </c:pt>
                <c:pt idx="15">
                  <c:v>cg13590117</c:v>
                </c:pt>
                <c:pt idx="16">
                  <c:v>cg05415871</c:v>
                </c:pt>
                <c:pt idx="17">
                  <c:v>cg22641350</c:v>
                </c:pt>
                <c:pt idx="18">
                  <c:v>cg26916609</c:v>
                </c:pt>
              </c:strCache>
            </c:strRef>
          </c:cat>
          <c:val>
            <c:numRef>
              <c:f>plot!$H$3:$H$21</c:f>
              <c:numCache>
                <c:formatCode>General</c:formatCode>
                <c:ptCount val="19"/>
                <c:pt idx="0">
                  <c:v>3.6471999999999998</c:v>
                </c:pt>
                <c:pt idx="1">
                  <c:v>3.3773</c:v>
                </c:pt>
                <c:pt idx="2">
                  <c:v>3.5459000000000001</c:v>
                </c:pt>
                <c:pt idx="3">
                  <c:v>3.5712999999999999</c:v>
                </c:pt>
                <c:pt idx="4">
                  <c:v>3.4845999999999999</c:v>
                </c:pt>
                <c:pt idx="5">
                  <c:v>3.4487000000000001</c:v>
                </c:pt>
                <c:pt idx="6">
                  <c:v>3.6353999999999997</c:v>
                </c:pt>
                <c:pt idx="7">
                  <c:v>3.5747999999999998</c:v>
                </c:pt>
                <c:pt idx="8">
                  <c:v>3.4367999999999999</c:v>
                </c:pt>
                <c:pt idx="9">
                  <c:v>3.4473000000000003</c:v>
                </c:pt>
                <c:pt idx="10">
                  <c:v>3.5678999999999998</c:v>
                </c:pt>
                <c:pt idx="11">
                  <c:v>3.5347999999999997</c:v>
                </c:pt>
                <c:pt idx="12">
                  <c:v>3.5712000000000002</c:v>
                </c:pt>
                <c:pt idx="13">
                  <c:v>3.1486999999999998</c:v>
                </c:pt>
                <c:pt idx="14">
                  <c:v>3.5265</c:v>
                </c:pt>
                <c:pt idx="15">
                  <c:v>3.3867000000000003</c:v>
                </c:pt>
                <c:pt idx="16">
                  <c:v>3.3801000000000001</c:v>
                </c:pt>
                <c:pt idx="17">
                  <c:v>3.3702000000000001</c:v>
                </c:pt>
                <c:pt idx="18">
                  <c:v>3.2030000000000003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6C9-FB49-914F-BD87C946AAA1}"/>
            </c:ext>
          </c:extLst>
        </c:ser>
        <c:ser>
          <c:idx val="2"/>
          <c:order val="2"/>
          <c:tx>
            <c:strRef>
              <c:f>plot!$I$1:$I$2</c:f>
              <c:strCache>
                <c:ptCount val="2"/>
                <c:pt idx="0">
                  <c:v>Cancer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plot!$A$3:$A$21</c:f>
              <c:strCache>
                <c:ptCount val="19"/>
                <c:pt idx="0">
                  <c:v>cg09278980</c:v>
                </c:pt>
                <c:pt idx="1">
                  <c:v>cg03087607</c:v>
                </c:pt>
                <c:pt idx="2">
                  <c:v>cg22052948</c:v>
                </c:pt>
                <c:pt idx="3">
                  <c:v>cg07676859</c:v>
                </c:pt>
                <c:pt idx="4">
                  <c:v>cg26333652</c:v>
                </c:pt>
                <c:pt idx="5">
                  <c:v>cg22407458</c:v>
                </c:pt>
                <c:pt idx="6">
                  <c:v>cg04875128</c:v>
                </c:pt>
                <c:pt idx="7">
                  <c:v>cg18020955</c:v>
                </c:pt>
                <c:pt idx="8">
                  <c:v>cg02558362</c:v>
                </c:pt>
                <c:pt idx="9">
                  <c:v>cg21946667</c:v>
                </c:pt>
                <c:pt idx="10">
                  <c:v>cg03760191</c:v>
                </c:pt>
                <c:pt idx="11">
                  <c:v>cg07871971</c:v>
                </c:pt>
                <c:pt idx="12">
                  <c:v>cg12559685</c:v>
                </c:pt>
                <c:pt idx="13">
                  <c:v>cg17590135</c:v>
                </c:pt>
                <c:pt idx="14">
                  <c:v>cg21051964</c:v>
                </c:pt>
                <c:pt idx="15">
                  <c:v>cg13590117</c:v>
                </c:pt>
                <c:pt idx="16">
                  <c:v>cg05415871</c:v>
                </c:pt>
                <c:pt idx="17">
                  <c:v>cg22641350</c:v>
                </c:pt>
                <c:pt idx="18">
                  <c:v>cg26916609</c:v>
                </c:pt>
              </c:strCache>
            </c:strRef>
          </c:cat>
          <c:val>
            <c:numRef>
              <c:f>plot!$I$3:$I$21</c:f>
              <c:numCache>
                <c:formatCode>General</c:formatCode>
                <c:ptCount val="19"/>
                <c:pt idx="0">
                  <c:v>5.1440999999999999</c:v>
                </c:pt>
                <c:pt idx="1">
                  <c:v>5.1063999999999998</c:v>
                </c:pt>
                <c:pt idx="2">
                  <c:v>5.0402000000000005</c:v>
                </c:pt>
                <c:pt idx="3">
                  <c:v>5.0099</c:v>
                </c:pt>
                <c:pt idx="4">
                  <c:v>5.0411999999999999</c:v>
                </c:pt>
                <c:pt idx="5">
                  <c:v>5.3283000000000005</c:v>
                </c:pt>
                <c:pt idx="6">
                  <c:v>5</c:v>
                </c:pt>
                <c:pt idx="7">
                  <c:v>5.0198</c:v>
                </c:pt>
                <c:pt idx="8">
                  <c:v>5.0112000000000005</c:v>
                </c:pt>
                <c:pt idx="9">
                  <c:v>5.0396000000000001</c:v>
                </c:pt>
                <c:pt idx="10">
                  <c:v>5.0065999999999997</c:v>
                </c:pt>
                <c:pt idx="11">
                  <c:v>5.0152000000000001</c:v>
                </c:pt>
                <c:pt idx="12">
                  <c:v>5.0194999999999999</c:v>
                </c:pt>
                <c:pt idx="13">
                  <c:v>5.0425000000000004</c:v>
                </c:pt>
                <c:pt idx="14">
                  <c:v>5.0042999999999997</c:v>
                </c:pt>
                <c:pt idx="15">
                  <c:v>5.0306999999999995</c:v>
                </c:pt>
                <c:pt idx="16">
                  <c:v>5.0347</c:v>
                </c:pt>
                <c:pt idx="17">
                  <c:v>5.0132000000000003</c:v>
                </c:pt>
                <c:pt idx="18">
                  <c:v>5.0235000000000003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6C9-FB49-914F-BD87C946AAA1}"/>
            </c:ext>
          </c:extLst>
        </c:ser>
        <c:ser>
          <c:idx val="3"/>
          <c:order val="3"/>
          <c:tx>
            <c:strRef>
              <c:f>plot!$J$1:$J$2</c:f>
              <c:strCache>
                <c:ptCount val="2"/>
                <c:pt idx="0">
                  <c:v>No-Cancer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plot!$A$3:$A$21</c:f>
              <c:strCache>
                <c:ptCount val="19"/>
                <c:pt idx="0">
                  <c:v>cg09278980</c:v>
                </c:pt>
                <c:pt idx="1">
                  <c:v>cg03087607</c:v>
                </c:pt>
                <c:pt idx="2">
                  <c:v>cg22052948</c:v>
                </c:pt>
                <c:pt idx="3">
                  <c:v>cg07676859</c:v>
                </c:pt>
                <c:pt idx="4">
                  <c:v>cg26333652</c:v>
                </c:pt>
                <c:pt idx="5">
                  <c:v>cg22407458</c:v>
                </c:pt>
                <c:pt idx="6">
                  <c:v>cg04875128</c:v>
                </c:pt>
                <c:pt idx="7">
                  <c:v>cg18020955</c:v>
                </c:pt>
                <c:pt idx="8">
                  <c:v>cg02558362</c:v>
                </c:pt>
                <c:pt idx="9">
                  <c:v>cg21946667</c:v>
                </c:pt>
                <c:pt idx="10">
                  <c:v>cg03760191</c:v>
                </c:pt>
                <c:pt idx="11">
                  <c:v>cg07871971</c:v>
                </c:pt>
                <c:pt idx="12">
                  <c:v>cg12559685</c:v>
                </c:pt>
                <c:pt idx="13">
                  <c:v>cg17590135</c:v>
                </c:pt>
                <c:pt idx="14">
                  <c:v>cg21051964</c:v>
                </c:pt>
                <c:pt idx="15">
                  <c:v>cg13590117</c:v>
                </c:pt>
                <c:pt idx="16">
                  <c:v>cg05415871</c:v>
                </c:pt>
                <c:pt idx="17">
                  <c:v>cg22641350</c:v>
                </c:pt>
                <c:pt idx="18">
                  <c:v>cg26916609</c:v>
                </c:pt>
              </c:strCache>
            </c:strRef>
          </c:cat>
          <c:val>
            <c:numRef>
              <c:f>plot!$J$3:$J$21</c:f>
              <c:numCache>
                <c:formatCode>General</c:formatCode>
                <c:ptCount val="19"/>
                <c:pt idx="0">
                  <c:v>7.0306999999999995</c:v>
                </c:pt>
                <c:pt idx="1">
                  <c:v>7.0327000000000002</c:v>
                </c:pt>
                <c:pt idx="2">
                  <c:v>7.2021999999999995</c:v>
                </c:pt>
                <c:pt idx="3">
                  <c:v>7.2717999999999998</c:v>
                </c:pt>
                <c:pt idx="4">
                  <c:v>7.1874000000000002</c:v>
                </c:pt>
                <c:pt idx="5">
                  <c:v>7.0323000000000002</c:v>
                </c:pt>
                <c:pt idx="6">
                  <c:v>7.2219999999999995</c:v>
                </c:pt>
                <c:pt idx="7">
                  <c:v>7.2249999999999996</c:v>
                </c:pt>
                <c:pt idx="8">
                  <c:v>7.4962999999999997</c:v>
                </c:pt>
                <c:pt idx="9">
                  <c:v>7.4092000000000002</c:v>
                </c:pt>
                <c:pt idx="10">
                  <c:v>7.3233999999999995</c:v>
                </c:pt>
                <c:pt idx="11">
                  <c:v>7.1691000000000003</c:v>
                </c:pt>
                <c:pt idx="12">
                  <c:v>7.2058</c:v>
                </c:pt>
                <c:pt idx="13">
                  <c:v>7.1501000000000001</c:v>
                </c:pt>
                <c:pt idx="14">
                  <c:v>7.1615000000000002</c:v>
                </c:pt>
                <c:pt idx="15">
                  <c:v>7.09</c:v>
                </c:pt>
                <c:pt idx="16">
                  <c:v>7.2804000000000002</c:v>
                </c:pt>
                <c:pt idx="17">
                  <c:v>7.2910000000000004</c:v>
                </c:pt>
                <c:pt idx="18">
                  <c:v>7.2213000000000003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6C9-FB49-914F-BD87C946AA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07740672"/>
        <c:axId val="707742304"/>
      </c:lineChart>
      <c:catAx>
        <c:axId val="707740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7742304"/>
        <c:crosses val="autoZero"/>
        <c:auto val="1"/>
        <c:lblAlgn val="ctr"/>
        <c:lblOffset val="100"/>
        <c:noMultiLvlLbl val="0"/>
      </c:catAx>
      <c:valAx>
        <c:axId val="707742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7740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095E3-5B1E-7640-9E0E-97C84109A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AC53D-B2F2-1E40-A2C7-F0C7C6CA85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51C6D-44F2-F44E-ABB5-9A58B75B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E5473-1237-2849-9DA3-7DBBD795D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AFF9B-9D1E-344A-976D-B1DDDE664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49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73372-282F-5B43-9714-2C2211A63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E364C2-A47B-8A42-959E-F82D27B689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5A656-B288-0E48-B06A-B59B60944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6C8F6-6B13-7A4F-BDBC-7C9B2473D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99EEC-84AD-8545-8DAB-0C8462B45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11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1D37E-1931-554D-8A5C-53835E4ED1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CA9074-5313-AB44-800F-78193AEC0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B3F51-40C1-6E4F-8966-6CCE948CC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D6312-367F-3749-9D3B-5A7D5FC4B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F48A4-3F64-D145-BB64-19160AA4B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4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BC31D-0619-844C-BAF0-6D181CF1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A4551-66A0-9D44-8185-3F9247B5B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77563-BB50-FB4C-B11A-98E4CEFBD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B2F0B-FD5D-C048-A2C0-8E2863736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1F778-F0E2-2345-B776-78AAD3BA1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162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C3D4C-8D06-CC4C-A553-CF39D5D32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53223A-B7D5-3044-A363-140ABCDA6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71B30-73A8-1E44-930C-0D8060D0B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46832-5B93-7F47-8F93-D922A6823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1B318-E46B-8642-A924-BD3BA69BE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33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B58BD-F996-2F47-B5D1-80657BE88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22B00-6DC4-FD46-80AD-7A837E3827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7EA6D-D857-134F-9230-C5AFEC455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5BE937-E68A-BC46-993D-09FA67E2F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639333-0D90-7D43-818A-F5BAE7C8A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F9FD7-6F92-1146-8BF6-E6D5E315E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30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96768-B9FB-CE42-9A0C-3DBDF469F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1D408-B566-7146-A666-0D98321C0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4ECE2-3B35-8F47-BF02-812F02DE5A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FB1B18-2E29-6443-88B1-F984EEF173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EA1391-974C-8841-AAFC-F800EAD5AC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D4ACFB-5595-2C46-8470-F9B5485CF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47C1AF-9043-D24C-BF71-B6EE128B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D2F744-8837-A642-970E-A8D9852B1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03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4B663-51A5-4D46-92E1-B5A9749D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450CE4-9DB8-5744-B5E4-1295E2A7C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C773C7-026E-464C-A5C0-A97DEA47B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34B6F-2D44-1C47-8300-5038464A7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85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F17D68-AFFE-3144-AEAD-3BF8EDB59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B4BDAF-1D76-A945-A162-7A2344BE8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88792-6696-FC43-8879-F21DA331D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502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A5E11-0F87-5746-AF61-A9198DB71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BF478-075D-E248-AD27-C07274E39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020838-9661-9D40-A180-5817070D5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445B0-2308-3146-9A55-10EEF217E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B27112-7917-DD45-AE3D-FEE17FC2E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DA5DB-18C5-CB49-8F3F-5DE00FED1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0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3264E-6B93-2940-9C3F-36FD16EB8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4CA8FE-FAF2-EE47-A973-30737207D8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44B2FF-1E87-B841-8432-97FCE3E881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36FC70-2D8B-1442-BB31-C1880A23D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B80DE-0B28-D34C-BCBD-AD7ACF6AA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2A827-47C8-B34E-ABCF-648721097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4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93554F-AC02-A543-9581-FBB34315F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F3B921-C01C-DB4B-9A18-6D1C89D5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81832-410F-694A-A5AE-F78260456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DA518-8FAE-224D-97A4-558A708871C8}" type="datetimeFigureOut">
              <a:rPr lang="en-US" smtClean="0"/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A6CF0-37E6-E943-AFE1-2C995602D3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77A8B-207A-F64E-B19A-7A08B9C963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17D58-0117-6643-A2FF-78D6300D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74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A39E6-1366-E544-8807-50CD0BE17F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Cancer-Age</a:t>
            </a:r>
            <a:r>
              <a:rPr lang="zh-CN" altLang="en-US" dirty="0"/>
              <a:t> </a:t>
            </a:r>
            <a:r>
              <a:rPr lang="en-US" altLang="zh-CN" dirty="0"/>
              <a:t>Classification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745F0B-3949-2D4C-A16C-044A01E2D3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7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012F2-CFE1-0A4B-981B-92004D655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20438" cy="6135688"/>
          </a:xfrm>
        </p:spPr>
        <p:txBody>
          <a:bodyPr/>
          <a:lstStyle/>
          <a:p>
            <a:r>
              <a:rPr lang="en-US" altLang="zh-CN" dirty="0"/>
              <a:t>4-labels</a:t>
            </a:r>
            <a:r>
              <a:rPr lang="zh-CN" altLang="en-US" dirty="0"/>
              <a:t> </a:t>
            </a:r>
            <a:r>
              <a:rPr lang="en-US" altLang="zh-CN" dirty="0"/>
              <a:t>Classifier</a:t>
            </a:r>
            <a:br>
              <a:rPr lang="en-US" altLang="zh-CN" dirty="0"/>
            </a:b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				for</a:t>
            </a:r>
            <a:r>
              <a:rPr lang="zh-CN" altLang="en-US" dirty="0"/>
              <a:t> </a:t>
            </a:r>
            <a:r>
              <a:rPr lang="en-US" altLang="zh-CN" dirty="0"/>
              <a:t>differentiate</a:t>
            </a: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								Young</a:t>
            </a:r>
            <a:r>
              <a:rPr lang="zh-CN" altLang="en-US" dirty="0"/>
              <a:t> </a:t>
            </a:r>
            <a:r>
              <a:rPr lang="en-US" altLang="zh-CN" dirty="0"/>
              <a:t>Cancer</a:t>
            </a:r>
            <a:br>
              <a:rPr lang="en-US" altLang="zh-CN" dirty="0"/>
            </a:br>
            <a:r>
              <a:rPr lang="en-US" altLang="zh-CN" dirty="0"/>
              <a:t>							</a:t>
            </a:r>
            <a:r>
              <a:rPr lang="zh-CN" altLang="en-US" dirty="0"/>
              <a:t> </a:t>
            </a:r>
            <a:r>
              <a:rPr lang="en-US" altLang="zh-CN" dirty="0"/>
              <a:t>Young</a:t>
            </a:r>
            <a:r>
              <a:rPr lang="zh-CN" altLang="en-US" dirty="0"/>
              <a:t> </a:t>
            </a:r>
            <a:r>
              <a:rPr lang="en-US" altLang="zh-CN" dirty="0"/>
              <a:t>No-Cancer</a:t>
            </a:r>
            <a:br>
              <a:rPr lang="en-US" altLang="zh-CN" dirty="0"/>
            </a:br>
            <a:r>
              <a:rPr lang="en-US" altLang="zh-CN" dirty="0"/>
              <a:t>							</a:t>
            </a:r>
            <a:r>
              <a:rPr lang="zh-CN" altLang="en-US" dirty="0"/>
              <a:t>   </a:t>
            </a:r>
            <a:r>
              <a:rPr lang="en-US" altLang="zh-CN" dirty="0"/>
              <a:t>	</a:t>
            </a:r>
            <a:r>
              <a:rPr lang="zh-CN" altLang="en-US" dirty="0"/>
              <a:t>     </a:t>
            </a:r>
            <a:r>
              <a:rPr lang="en-US" altLang="zh-CN" dirty="0"/>
              <a:t>Old</a:t>
            </a:r>
            <a:r>
              <a:rPr lang="zh-CN" altLang="en-US" dirty="0"/>
              <a:t> </a:t>
            </a:r>
            <a:r>
              <a:rPr lang="en-US" altLang="zh-CN" dirty="0"/>
              <a:t>Cancer</a:t>
            </a:r>
            <a:br>
              <a:rPr lang="en-US" altLang="zh-CN" dirty="0"/>
            </a:br>
            <a:r>
              <a:rPr lang="en-US" altLang="zh-CN" dirty="0"/>
              <a:t>							</a:t>
            </a:r>
            <a:r>
              <a:rPr lang="zh-CN" altLang="en-US" dirty="0"/>
              <a:t>      </a:t>
            </a:r>
            <a:r>
              <a:rPr lang="en-US" altLang="zh-CN" dirty="0"/>
              <a:t>Old</a:t>
            </a:r>
            <a:r>
              <a:rPr lang="zh-CN" altLang="en-US" dirty="0"/>
              <a:t> </a:t>
            </a:r>
            <a:r>
              <a:rPr lang="en-US" altLang="zh-CN" dirty="0"/>
              <a:t>No-Cancer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063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1F3B8-A691-AA45-A54C-592D44C0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Statistics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A27B668-28A8-1B40-A9E2-010EE1EF7F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8324765"/>
              </p:ext>
            </p:extLst>
          </p:nvPr>
        </p:nvGraphicFramePr>
        <p:xfrm>
          <a:off x="838200" y="2847972"/>
          <a:ext cx="4764088" cy="20058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01248">
                  <a:extLst>
                    <a:ext uri="{9D8B030D-6E8A-4147-A177-3AD203B41FA5}">
                      <a16:colId xmlns:a16="http://schemas.microsoft.com/office/drawing/2014/main" val="2882201697"/>
                    </a:ext>
                  </a:extLst>
                </a:gridCol>
                <a:gridCol w="954280">
                  <a:extLst>
                    <a:ext uri="{9D8B030D-6E8A-4147-A177-3AD203B41FA5}">
                      <a16:colId xmlns:a16="http://schemas.microsoft.com/office/drawing/2014/main" val="1283614073"/>
                    </a:ext>
                  </a:extLst>
                </a:gridCol>
                <a:gridCol w="954280">
                  <a:extLst>
                    <a:ext uri="{9D8B030D-6E8A-4147-A177-3AD203B41FA5}">
                      <a16:colId xmlns:a16="http://schemas.microsoft.com/office/drawing/2014/main" val="2977947377"/>
                    </a:ext>
                  </a:extLst>
                </a:gridCol>
                <a:gridCol w="954280">
                  <a:extLst>
                    <a:ext uri="{9D8B030D-6E8A-4147-A177-3AD203B41FA5}">
                      <a16:colId xmlns:a16="http://schemas.microsoft.com/office/drawing/2014/main" val="2099106656"/>
                    </a:ext>
                  </a:extLst>
                </a:gridCol>
              </a:tblGrid>
              <a:tr h="50145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>
                          <a:effectLst/>
                        </a:rPr>
                        <a:t>WholeSet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Young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Old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All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9459397"/>
                  </a:ext>
                </a:extLst>
              </a:tr>
              <a:tr h="50145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</a:rPr>
                        <a:t>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44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290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334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3357175"/>
                  </a:ext>
                </a:extLst>
              </a:tr>
              <a:tr h="50145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>
                          <a:effectLst/>
                        </a:rPr>
                        <a:t>Cancer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21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80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101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1099572"/>
                  </a:ext>
                </a:extLst>
              </a:tr>
              <a:tr h="50145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>
                          <a:effectLst/>
                        </a:rPr>
                        <a:t>No-Cancer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>
                          <a:effectLst/>
                        </a:rPr>
                        <a:t>23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210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233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537166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6867869-0B1E-3945-9D9F-1059628B21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1717107"/>
              </p:ext>
            </p:extLst>
          </p:nvPr>
        </p:nvGraphicFramePr>
        <p:xfrm>
          <a:off x="6457950" y="2660251"/>
          <a:ext cx="4286249" cy="21145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57488">
                  <a:extLst>
                    <a:ext uri="{9D8B030D-6E8A-4147-A177-3AD203B41FA5}">
                      <a16:colId xmlns:a16="http://schemas.microsoft.com/office/drawing/2014/main" val="3594542310"/>
                    </a:ext>
                  </a:extLst>
                </a:gridCol>
                <a:gridCol w="1528761">
                  <a:extLst>
                    <a:ext uri="{9D8B030D-6E8A-4147-A177-3AD203B41FA5}">
                      <a16:colId xmlns:a16="http://schemas.microsoft.com/office/drawing/2014/main" val="3868572776"/>
                    </a:ext>
                  </a:extLst>
                </a:gridCol>
              </a:tblGrid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Base Profiles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Accuracy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1648031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Random Guess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0.2500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93255385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Young No-Cancer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0.0689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96779819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Young 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0.0629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31324051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Old No-Cancer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0.6287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324202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Old 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0.2395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5497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5555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580FA-B9A7-C542-8F3C-8A128E905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features:</a:t>
            </a:r>
            <a:r>
              <a:rPr lang="zh-CN" altLang="en-US" dirty="0"/>
              <a:t> </a:t>
            </a:r>
            <a:r>
              <a:rPr lang="en-US" altLang="zh-CN" dirty="0"/>
              <a:t>Highest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Accuracy</a:t>
            </a:r>
            <a:r>
              <a:rPr lang="zh-CN" altLang="en-US" dirty="0"/>
              <a:t> </a:t>
            </a:r>
            <a:r>
              <a:rPr lang="en-US" altLang="zh-CN" dirty="0"/>
              <a:t>(89.55%)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8A6FE48-18ED-C743-BA4C-CD2503641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1837"/>
            <a:ext cx="10401299" cy="4775200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68FB5AC-41E7-1741-9E46-9331153479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168714"/>
              </p:ext>
            </p:extLst>
          </p:nvPr>
        </p:nvGraphicFramePr>
        <p:xfrm>
          <a:off x="6953250" y="1649412"/>
          <a:ext cx="4286249" cy="3524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57488">
                  <a:extLst>
                    <a:ext uri="{9D8B030D-6E8A-4147-A177-3AD203B41FA5}">
                      <a16:colId xmlns:a16="http://schemas.microsoft.com/office/drawing/2014/main" val="2823256809"/>
                    </a:ext>
                  </a:extLst>
                </a:gridCol>
                <a:gridCol w="1528761">
                  <a:extLst>
                    <a:ext uri="{9D8B030D-6E8A-4147-A177-3AD203B41FA5}">
                      <a16:colId xmlns:a16="http://schemas.microsoft.com/office/drawing/2014/main" val="2326265136"/>
                    </a:ext>
                  </a:extLst>
                </a:gridCol>
              </a:tblGrid>
              <a:tr h="352425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effectLst/>
                        </a:rPr>
                        <a:t>Always Old No-Cancer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0.6287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692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0391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2FFC-F671-2E47-8AD1-0274AE3A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389"/>
            <a:ext cx="10515600" cy="649288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Clustering</a:t>
            </a:r>
            <a:r>
              <a:rPr lang="zh-CN" altLang="en-US"/>
              <a:t> </a:t>
            </a:r>
            <a:r>
              <a:rPr lang="en-US" altLang="zh-CN"/>
              <a:t>Analysis:</a:t>
            </a:r>
            <a:r>
              <a:rPr lang="zh-CN" altLang="en-US"/>
              <a:t> </a:t>
            </a:r>
            <a:r>
              <a:rPr lang="en-US" altLang="zh-CN"/>
              <a:t>150</a:t>
            </a:r>
            <a:r>
              <a:rPr lang="zh-CN" altLang="en-US"/>
              <a:t> </a:t>
            </a:r>
            <a:r>
              <a:rPr lang="en-US" altLang="zh-CN"/>
              <a:t>features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33B8E2-1D2A-7944-8231-7DD9D09F7F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430684" y="828677"/>
            <a:ext cx="14491504" cy="5942513"/>
          </a:xfrm>
        </p:spPr>
      </p:pic>
    </p:spTree>
    <p:extLst>
      <p:ext uri="{BB962C8B-B14F-4D97-AF65-F5344CB8AC3E}">
        <p14:creationId xmlns:p14="http://schemas.microsoft.com/office/powerpoint/2010/main" val="3355112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00687-06AE-6D45-AD92-F4C0C1005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1"/>
            <a:ext cx="11120438" cy="706438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values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group: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61C07268-9492-9741-B509-CC54668059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77890"/>
            <a:ext cx="12192000" cy="5808660"/>
          </a:xfrm>
        </p:spPr>
      </p:pic>
    </p:spTree>
    <p:extLst>
      <p:ext uri="{BB962C8B-B14F-4D97-AF65-F5344CB8AC3E}">
        <p14:creationId xmlns:p14="http://schemas.microsoft.com/office/powerpoint/2010/main" val="1002001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56DF1-FCA8-1746-847F-E2929F445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87" y="365125"/>
            <a:ext cx="11687175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values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en-US" altLang="zh-CN" sz="2700" dirty="0"/>
              <a:t>--</a:t>
            </a:r>
            <a:r>
              <a:rPr lang="zh-CN" altLang="en-US" sz="2700" dirty="0"/>
              <a:t> </a:t>
            </a:r>
            <a:r>
              <a:rPr lang="en-US" altLang="zh-CN" sz="2700" dirty="0"/>
              <a:t>66</a:t>
            </a:r>
            <a:r>
              <a:rPr lang="zh-CN" altLang="en-US" sz="2700" dirty="0"/>
              <a:t> </a:t>
            </a:r>
            <a:r>
              <a:rPr lang="en-US" altLang="zh-CN" sz="2700" dirty="0"/>
              <a:t>features</a:t>
            </a:r>
            <a:r>
              <a:rPr lang="zh-CN" altLang="en-US" sz="2700" dirty="0"/>
              <a:t> </a:t>
            </a:r>
            <a:r>
              <a:rPr lang="en-US" altLang="zh-CN" sz="2700" dirty="0"/>
              <a:t>good</a:t>
            </a:r>
            <a:r>
              <a:rPr lang="zh-CN" altLang="en-US" sz="2700" dirty="0"/>
              <a:t> </a:t>
            </a:r>
            <a:r>
              <a:rPr lang="en-US" altLang="zh-CN" sz="2700" dirty="0"/>
              <a:t>at</a:t>
            </a:r>
            <a:r>
              <a:rPr lang="zh-CN" altLang="en-US" sz="2700" dirty="0"/>
              <a:t> </a:t>
            </a:r>
            <a:r>
              <a:rPr lang="en-US" altLang="zh-CN" sz="2700" dirty="0"/>
              <a:t>differentiating</a:t>
            </a:r>
            <a:r>
              <a:rPr lang="zh-CN" altLang="en-US" sz="2700" dirty="0"/>
              <a:t> </a:t>
            </a:r>
            <a:r>
              <a:rPr lang="en-US" altLang="zh-CN" sz="2700" b="1" dirty="0"/>
              <a:t>Cancer/No-Cancer</a:t>
            </a:r>
            <a:endParaRPr lang="en-US" sz="2700" b="1" dirty="0"/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472259ED-6F5C-AE4B-AA77-9DE1622E2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887" y="1539434"/>
            <a:ext cx="11687175" cy="5318566"/>
          </a:xfrm>
        </p:spPr>
      </p:pic>
    </p:spTree>
    <p:extLst>
      <p:ext uri="{BB962C8B-B14F-4D97-AF65-F5344CB8AC3E}">
        <p14:creationId xmlns:p14="http://schemas.microsoft.com/office/powerpoint/2010/main" val="1527930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56DF1-FCA8-1746-847F-E2929F445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87" y="365125"/>
            <a:ext cx="11687175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values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en-US" altLang="zh-CN" sz="2700" dirty="0"/>
              <a:t>--</a:t>
            </a:r>
            <a:r>
              <a:rPr lang="zh-CN" altLang="en-US" sz="2700" dirty="0"/>
              <a:t> </a:t>
            </a:r>
            <a:r>
              <a:rPr lang="en-US" altLang="zh-CN" sz="2700" dirty="0"/>
              <a:t>19</a:t>
            </a:r>
            <a:r>
              <a:rPr lang="zh-CN" altLang="en-US" sz="2700" dirty="0"/>
              <a:t> </a:t>
            </a:r>
            <a:r>
              <a:rPr lang="en-US" altLang="zh-CN" sz="2700" dirty="0"/>
              <a:t>features</a:t>
            </a:r>
            <a:r>
              <a:rPr lang="zh-CN" altLang="en-US" sz="2700" dirty="0"/>
              <a:t> </a:t>
            </a:r>
            <a:r>
              <a:rPr lang="en-US" altLang="zh-CN" sz="2700" dirty="0"/>
              <a:t>good</a:t>
            </a:r>
            <a:r>
              <a:rPr lang="zh-CN" altLang="en-US" sz="2700" dirty="0"/>
              <a:t> </a:t>
            </a:r>
            <a:r>
              <a:rPr lang="en-US" altLang="zh-CN" sz="2700" dirty="0"/>
              <a:t>at</a:t>
            </a:r>
            <a:r>
              <a:rPr lang="zh-CN" altLang="en-US" sz="2700" dirty="0"/>
              <a:t> </a:t>
            </a:r>
            <a:r>
              <a:rPr lang="en-US" altLang="zh-CN" sz="2700" dirty="0"/>
              <a:t>differentiating</a:t>
            </a:r>
            <a:r>
              <a:rPr lang="zh-CN" altLang="en-US" sz="2700" dirty="0"/>
              <a:t> </a:t>
            </a:r>
            <a:r>
              <a:rPr lang="en-US" altLang="zh-CN" sz="2700" b="1" dirty="0"/>
              <a:t>Young/Old</a:t>
            </a:r>
            <a:endParaRPr lang="en-US" sz="2700" b="1" dirty="0"/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1D0B1A1F-7939-3D49-A2DD-0EE5EFF37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887" y="1690688"/>
            <a:ext cx="11787188" cy="5167311"/>
          </a:xfrm>
        </p:spPr>
      </p:pic>
    </p:spTree>
    <p:extLst>
      <p:ext uri="{BB962C8B-B14F-4D97-AF65-F5344CB8AC3E}">
        <p14:creationId xmlns:p14="http://schemas.microsoft.com/office/powerpoint/2010/main" val="786346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9915-B008-1F41-8D78-0DE1BD636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2766218"/>
            <a:ext cx="10515600" cy="1325563"/>
          </a:xfrm>
        </p:spPr>
        <p:txBody>
          <a:bodyPr/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329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4D430-6D69-A042-A4AE-420D10A55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54AEEEB-9B23-124E-B1D5-1ED17F73D3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5076373"/>
              </p:ext>
            </p:extLst>
          </p:nvPr>
        </p:nvGraphicFramePr>
        <p:xfrm>
          <a:off x="385763" y="1385888"/>
          <a:ext cx="11472862" cy="5472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97741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4D430-6D69-A042-A4AE-420D10A55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66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br>
              <a:rPr lang="en-US" altLang="zh-CN" dirty="0"/>
            </a:br>
            <a:r>
              <a:rPr lang="en-US" altLang="zh-CN" sz="2800" dirty="0"/>
              <a:t>--</a:t>
            </a:r>
            <a:r>
              <a:rPr lang="zh-CN" altLang="en-US" sz="2800" dirty="0"/>
              <a:t> </a:t>
            </a:r>
            <a:r>
              <a:rPr lang="en-US" altLang="zh-CN" sz="2800" b="1" dirty="0"/>
              <a:t>Cancer/No-Cancer</a:t>
            </a:r>
            <a:endParaRPr lang="en-US" sz="28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8FBA6A3-A0D0-5543-B54E-958E03E280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2569858"/>
              </p:ext>
            </p:extLst>
          </p:nvPr>
        </p:nvGraphicFramePr>
        <p:xfrm>
          <a:off x="838200" y="1825625"/>
          <a:ext cx="10515600" cy="466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00618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B1B3E-C870-594E-A64A-7A2C290EB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5E8BB-D9FD-DC4D-896A-8489AF5DB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altLang="zh-CN" b="1" dirty="0"/>
              <a:t>No</a:t>
            </a:r>
            <a:r>
              <a:rPr lang="zh-CN" altLang="en-US" b="1" dirty="0"/>
              <a:t> </a:t>
            </a:r>
            <a:r>
              <a:rPr lang="en-US" altLang="zh-CN" b="1" dirty="0"/>
              <a:t>overlap</a:t>
            </a:r>
            <a:r>
              <a:rPr lang="zh-CN" altLang="en-US" b="1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dirty="0"/>
              <a:t>the list of selected 30 features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i="1" dirty="0"/>
              <a:t>Age Detection on No-Cancer group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list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dirty="0"/>
              <a:t>the selected features for </a:t>
            </a:r>
            <a:r>
              <a:rPr lang="en-US" i="1" dirty="0"/>
              <a:t>Cancer Detection on Young group</a:t>
            </a:r>
            <a:r>
              <a:rPr lang="en-US" dirty="0"/>
              <a:t>.</a:t>
            </a:r>
          </a:p>
          <a:p>
            <a:pPr algn="just"/>
            <a:endParaRPr lang="en-US" dirty="0"/>
          </a:p>
          <a:p>
            <a:pPr algn="just"/>
            <a:r>
              <a:rPr lang="en-US" altLang="zh-CN" b="1" dirty="0"/>
              <a:t>8</a:t>
            </a:r>
            <a:r>
              <a:rPr lang="zh-CN" altLang="en-US" b="1" dirty="0"/>
              <a:t> </a:t>
            </a:r>
            <a:r>
              <a:rPr lang="en-US" altLang="zh-CN" b="1" dirty="0"/>
              <a:t>of</a:t>
            </a:r>
            <a:r>
              <a:rPr lang="zh-CN" altLang="en-US" b="1" dirty="0"/>
              <a:t> </a:t>
            </a:r>
            <a:r>
              <a:rPr lang="en-US" altLang="zh-CN" b="1" dirty="0"/>
              <a:t>30</a:t>
            </a:r>
            <a:r>
              <a:rPr lang="zh-CN" altLang="en-US" b="1" dirty="0"/>
              <a:t> </a:t>
            </a:r>
            <a:r>
              <a:rPr lang="en-US" altLang="zh-CN" b="1" dirty="0"/>
              <a:t>CGs</a:t>
            </a:r>
            <a:r>
              <a:rPr lang="zh-CN" altLang="en-US" b="1" dirty="0"/>
              <a:t> </a:t>
            </a:r>
            <a:r>
              <a:rPr lang="en-US" altLang="zh-CN" dirty="0"/>
              <a:t>(selected</a:t>
            </a:r>
            <a:r>
              <a:rPr lang="zh-CN" altLang="en-US" dirty="0"/>
              <a:t> </a:t>
            </a:r>
            <a:r>
              <a:rPr lang="en-US" altLang="zh-CN" dirty="0"/>
              <a:t>form</a:t>
            </a:r>
            <a:r>
              <a:rPr lang="zh-CN" altLang="en-US" dirty="0"/>
              <a:t> </a:t>
            </a:r>
            <a:r>
              <a:rPr lang="en-US" altLang="zh-CN" dirty="0"/>
              <a:t>Age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Young</a:t>
            </a:r>
            <a:r>
              <a:rPr lang="zh-CN" altLang="en-US" dirty="0"/>
              <a:t> </a:t>
            </a:r>
            <a:r>
              <a:rPr lang="en-US" altLang="zh-CN" dirty="0"/>
              <a:t>Group)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b="1" dirty="0"/>
              <a:t>capable</a:t>
            </a:r>
            <a:r>
              <a:rPr lang="zh-CN" altLang="en-US" b="1" dirty="0"/>
              <a:t> </a:t>
            </a:r>
            <a:r>
              <a:rPr lang="en-US" altLang="zh-CN" b="1" dirty="0"/>
              <a:t>in</a:t>
            </a:r>
            <a:r>
              <a:rPr lang="zh-CN" altLang="en-US" b="1" dirty="0"/>
              <a:t> </a:t>
            </a:r>
            <a:r>
              <a:rPr lang="en-US" altLang="zh-CN" b="1" dirty="0"/>
              <a:t>Cancer</a:t>
            </a:r>
            <a:r>
              <a:rPr lang="zh-CN" altLang="en-US" b="1" dirty="0"/>
              <a:t> </a:t>
            </a:r>
            <a:r>
              <a:rPr lang="en-US" altLang="zh-CN" b="1" dirty="0"/>
              <a:t>Detection</a:t>
            </a:r>
            <a:r>
              <a:rPr lang="zh-CN" altLang="en-US" b="1" dirty="0"/>
              <a:t> </a:t>
            </a:r>
            <a:r>
              <a:rPr lang="en-US" altLang="zh-CN" b="1" dirty="0"/>
              <a:t>on</a:t>
            </a:r>
            <a:r>
              <a:rPr lang="zh-CN" altLang="en-US" b="1" dirty="0"/>
              <a:t> </a:t>
            </a:r>
            <a:r>
              <a:rPr lang="en-US" altLang="zh-CN" b="1" dirty="0"/>
              <a:t>Young</a:t>
            </a:r>
            <a:r>
              <a:rPr lang="zh-CN" altLang="en-US" b="1" dirty="0"/>
              <a:t> </a:t>
            </a:r>
            <a:r>
              <a:rPr lang="en-US" altLang="zh-CN" b="1" dirty="0"/>
              <a:t>Group</a:t>
            </a:r>
            <a:r>
              <a:rPr lang="zh-CN" altLang="en-US" b="1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simply</a:t>
            </a:r>
            <a:r>
              <a:rPr lang="zh-CN" altLang="en-US" dirty="0"/>
              <a:t> </a:t>
            </a:r>
            <a:r>
              <a:rPr lang="en-US" altLang="zh-CN" b="1" dirty="0"/>
              <a:t>setting</a:t>
            </a:r>
            <a:r>
              <a:rPr lang="zh-CN" altLang="en-US" b="1" dirty="0"/>
              <a:t> </a:t>
            </a:r>
            <a:r>
              <a:rPr lang="en-US" altLang="zh-CN" b="1" dirty="0"/>
              <a:t>a</a:t>
            </a:r>
            <a:r>
              <a:rPr lang="zh-CN" altLang="en-US" b="1" dirty="0"/>
              <a:t> </a:t>
            </a:r>
            <a:r>
              <a:rPr lang="en-US" altLang="zh-CN" b="1" dirty="0"/>
              <a:t>threshold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them.</a:t>
            </a:r>
          </a:p>
          <a:p>
            <a:pPr algn="just"/>
            <a:endParaRPr lang="en-US" dirty="0"/>
          </a:p>
          <a:p>
            <a:pPr algn="just"/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selected</a:t>
            </a:r>
            <a:r>
              <a:rPr lang="zh-CN" altLang="en-US" dirty="0"/>
              <a:t> </a:t>
            </a:r>
            <a:r>
              <a:rPr lang="en-US" altLang="zh-CN" b="1" dirty="0"/>
              <a:t>150</a:t>
            </a:r>
            <a:r>
              <a:rPr lang="zh-CN" altLang="en-US" b="1" dirty="0"/>
              <a:t> </a:t>
            </a:r>
            <a:r>
              <a:rPr lang="en-US" altLang="zh-CN" b="1" dirty="0"/>
              <a:t>features</a:t>
            </a:r>
            <a:r>
              <a:rPr lang="zh-CN" altLang="en-US" b="1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classify</a:t>
            </a:r>
            <a:r>
              <a:rPr lang="zh-CN" altLang="en-US" dirty="0"/>
              <a:t> </a:t>
            </a:r>
            <a:r>
              <a:rPr lang="en-US" altLang="zh-CN" dirty="0"/>
              <a:t>Young</a:t>
            </a:r>
            <a:r>
              <a:rPr lang="zh-CN" altLang="en-US" dirty="0"/>
              <a:t> </a:t>
            </a:r>
            <a:r>
              <a:rPr lang="en-US" altLang="zh-CN" dirty="0"/>
              <a:t>Cancer/Young</a:t>
            </a:r>
            <a:r>
              <a:rPr lang="zh-CN" altLang="en-US" dirty="0"/>
              <a:t> </a:t>
            </a:r>
            <a:r>
              <a:rPr lang="en-US" altLang="zh-CN" dirty="0"/>
              <a:t>No-Cancer/Old</a:t>
            </a:r>
            <a:r>
              <a:rPr lang="zh-CN" altLang="en-US" dirty="0"/>
              <a:t> </a:t>
            </a:r>
            <a:r>
              <a:rPr lang="en-US" altLang="zh-CN" dirty="0"/>
              <a:t>Cancer/Old</a:t>
            </a:r>
            <a:r>
              <a:rPr lang="zh-CN" altLang="en-US" dirty="0"/>
              <a:t> </a:t>
            </a:r>
            <a:r>
              <a:rPr lang="en-US" altLang="zh-CN" dirty="0"/>
              <a:t>No-Cancer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achieve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accuracy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b="1" dirty="0"/>
              <a:t>89.55%</a:t>
            </a:r>
            <a:r>
              <a:rPr lang="zh-CN" altLang="en-US" b="1" dirty="0"/>
              <a:t> </a:t>
            </a:r>
            <a:r>
              <a:rPr lang="en-US" altLang="zh-CN" i="1" dirty="0"/>
              <a:t>(best</a:t>
            </a:r>
            <a:r>
              <a:rPr lang="zh-CN" altLang="en-US" i="1" dirty="0"/>
              <a:t> </a:t>
            </a:r>
            <a:r>
              <a:rPr lang="en-US" altLang="zh-CN" i="1" dirty="0"/>
              <a:t>prior</a:t>
            </a:r>
            <a:r>
              <a:rPr lang="zh-CN" altLang="en-US" i="1" dirty="0"/>
              <a:t> </a:t>
            </a:r>
            <a:r>
              <a:rPr lang="en-US" altLang="zh-CN" i="1" dirty="0"/>
              <a:t>baseline</a:t>
            </a:r>
            <a:r>
              <a:rPr lang="zh-CN" altLang="en-US" i="1" dirty="0"/>
              <a:t> </a:t>
            </a:r>
            <a:r>
              <a:rPr lang="en-US" altLang="zh-CN" i="1" dirty="0"/>
              <a:t>model</a:t>
            </a:r>
            <a:r>
              <a:rPr lang="zh-CN" altLang="en-US" i="1" dirty="0"/>
              <a:t> </a:t>
            </a:r>
            <a:r>
              <a:rPr lang="en-US" altLang="zh-CN" i="1" dirty="0"/>
              <a:t>is</a:t>
            </a:r>
            <a:r>
              <a:rPr lang="zh-CN" altLang="en-US" i="1" dirty="0"/>
              <a:t> </a:t>
            </a:r>
            <a:r>
              <a:rPr lang="en-US" altLang="zh-CN" i="1" dirty="0"/>
              <a:t>62.87%)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398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4D430-6D69-A042-A4AE-420D10A55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150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br>
              <a:rPr lang="en-US" altLang="zh-CN" dirty="0"/>
            </a:br>
            <a:r>
              <a:rPr lang="en-US" altLang="zh-CN" sz="2800" dirty="0"/>
              <a:t>--</a:t>
            </a:r>
            <a:r>
              <a:rPr lang="zh-CN" altLang="en-US" sz="2800" dirty="0"/>
              <a:t> </a:t>
            </a:r>
            <a:r>
              <a:rPr lang="en-US" altLang="zh-CN" sz="2800" b="1" dirty="0"/>
              <a:t>Young/Old</a:t>
            </a:r>
            <a:endParaRPr lang="en-US" sz="2800" b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608BA41-4572-014A-8E88-82E09598C8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8384327"/>
              </p:ext>
            </p:extLst>
          </p:nvPr>
        </p:nvGraphicFramePr>
        <p:xfrm>
          <a:off x="838200" y="1557338"/>
          <a:ext cx="10515600" cy="53006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48034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916" y="1210076"/>
            <a:ext cx="11262168" cy="4611990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/>
              <a:t>30</a:t>
            </a:r>
            <a:r>
              <a:rPr lang="zh-CN" altLang="en-US" dirty="0"/>
              <a:t> </a:t>
            </a:r>
            <a:r>
              <a:rPr lang="en-US" altLang="zh-CN" dirty="0"/>
              <a:t>Age-Detection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(No-Cancer</a:t>
            </a:r>
            <a:r>
              <a:rPr lang="zh-CN" altLang="en-US" dirty="0"/>
              <a:t> </a:t>
            </a:r>
            <a:r>
              <a:rPr lang="en-US" altLang="zh-CN" dirty="0"/>
              <a:t>Group)</a:t>
            </a:r>
            <a:br>
              <a:rPr lang="en-US" altLang="zh-CN" dirty="0"/>
            </a:br>
            <a:br>
              <a:rPr lang="en-US" altLang="zh-CN" dirty="0"/>
            </a:br>
            <a:br>
              <a:rPr lang="en-US" altLang="zh-CN" dirty="0"/>
            </a:b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Cancer-Detection</a:t>
            </a:r>
            <a:r>
              <a:rPr lang="zh-CN" altLang="en-US" dirty="0"/>
              <a:t> </a:t>
            </a:r>
            <a:r>
              <a:rPr lang="en-US" altLang="zh-CN" dirty="0"/>
              <a:t>(Young</a:t>
            </a:r>
            <a:r>
              <a:rPr lang="zh-CN" altLang="en-US" dirty="0"/>
              <a:t> </a:t>
            </a:r>
            <a:r>
              <a:rPr lang="en-US" altLang="zh-CN" dirty="0"/>
              <a:t>Group)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065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091C6-7855-FA40-BBD3-8847E0A47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0642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No-Cancer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Age</a:t>
            </a:r>
            <a:r>
              <a:rPr lang="zh-CN" altLang="en-US" dirty="0"/>
              <a:t> </a:t>
            </a:r>
            <a:r>
              <a:rPr lang="en-US" altLang="zh-CN" dirty="0"/>
              <a:t>Detection:</a:t>
            </a:r>
            <a:r>
              <a:rPr lang="zh-CN" altLang="en-US" dirty="0"/>
              <a:t> </a:t>
            </a:r>
            <a:r>
              <a:rPr lang="en-US" altLang="zh-CN" dirty="0"/>
              <a:t>30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pic>
        <p:nvPicPr>
          <p:cNvPr id="5" name="Content Placeholder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6D3C9B20-8F82-E042-8F01-5A4A9C7CD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066924" y="632568"/>
            <a:ext cx="14258924" cy="6139707"/>
          </a:xfrm>
        </p:spPr>
      </p:pic>
    </p:spTree>
    <p:extLst>
      <p:ext uri="{BB962C8B-B14F-4D97-AF65-F5344CB8AC3E}">
        <p14:creationId xmlns:p14="http://schemas.microsoft.com/office/powerpoint/2010/main" val="2247252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5" y="388274"/>
            <a:ext cx="10983410" cy="1325563"/>
          </a:xfrm>
        </p:spPr>
        <p:txBody>
          <a:bodyPr/>
          <a:lstStyle/>
          <a:p>
            <a:r>
              <a:rPr lang="en-US" altLang="zh-CN"/>
              <a:t>One-Dimensional</a:t>
            </a:r>
            <a:r>
              <a:rPr lang="zh-CN" altLang="en-US"/>
              <a:t> </a:t>
            </a:r>
            <a:r>
              <a:rPr lang="en-US" altLang="zh-CN"/>
              <a:t>Binary</a:t>
            </a:r>
            <a:r>
              <a:rPr lang="zh-CN" altLang="en-US"/>
              <a:t> </a:t>
            </a:r>
            <a:r>
              <a:rPr lang="en-US" altLang="zh-CN"/>
              <a:t>Classifier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CD4B04-0F6C-1845-9DA4-2EC8C2363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54" y="1855204"/>
            <a:ext cx="10515600" cy="4351338"/>
          </a:xfrm>
        </p:spPr>
        <p:txBody>
          <a:bodyPr/>
          <a:lstStyle/>
          <a:p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&gt;=</a:t>
            </a:r>
            <a:r>
              <a:rPr lang="zh-CN" altLang="en-US" dirty="0"/>
              <a:t> </a:t>
            </a:r>
            <a:r>
              <a:rPr lang="en-US" altLang="zh-CN" dirty="0"/>
              <a:t>T,</a:t>
            </a:r>
            <a:r>
              <a:rPr lang="zh-CN" altLang="en-US" dirty="0"/>
              <a:t> </a:t>
            </a:r>
            <a:r>
              <a:rPr lang="en-US" altLang="zh-CN" dirty="0"/>
              <a:t>label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Positive</a:t>
            </a:r>
          </a:p>
          <a:p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&lt;</a:t>
            </a:r>
            <a:r>
              <a:rPr lang="zh-CN" altLang="en-US" dirty="0"/>
              <a:t> </a:t>
            </a:r>
            <a:r>
              <a:rPr lang="en-US" altLang="zh-CN" dirty="0"/>
              <a:t>T,</a:t>
            </a:r>
            <a:r>
              <a:rPr lang="zh-CN" altLang="en-US" dirty="0"/>
              <a:t>  </a:t>
            </a:r>
            <a:r>
              <a:rPr lang="en-US" altLang="zh-CN" dirty="0"/>
              <a:t>label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Negative</a:t>
            </a:r>
          </a:p>
          <a:p>
            <a:endParaRPr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classifier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optimal</a:t>
            </a:r>
            <a:r>
              <a:rPr lang="zh-CN" altLang="en-US" dirty="0"/>
              <a:t> </a:t>
            </a:r>
            <a:r>
              <a:rPr lang="en-US" altLang="zh-CN" dirty="0"/>
              <a:t>threshold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</a:p>
          <a:p>
            <a:pPr lvl="1"/>
            <a:r>
              <a:rPr lang="en-US" altLang="zh-CN" dirty="0"/>
              <a:t>maximizes</a:t>
            </a:r>
            <a:r>
              <a:rPr lang="zh-CN" altLang="en-US" dirty="0"/>
              <a:t> </a:t>
            </a:r>
            <a:r>
              <a:rPr lang="en-US" altLang="zh-CN" b="1" dirty="0"/>
              <a:t>performance</a:t>
            </a:r>
          </a:p>
          <a:p>
            <a:pPr marL="457200" lvl="1" indent="0">
              <a:buNone/>
            </a:pPr>
            <a:r>
              <a:rPr lang="zh-CN" altLang="en-US" b="1" dirty="0"/>
              <a:t>   </a:t>
            </a:r>
            <a:r>
              <a:rPr lang="en-US" altLang="zh-CN" b="1" dirty="0"/>
              <a:t>=</a:t>
            </a:r>
            <a:r>
              <a:rPr lang="zh-CN" altLang="en-US" b="1" dirty="0"/>
              <a:t> </a:t>
            </a:r>
            <a:r>
              <a:rPr lang="en-US" altLang="zh-CN" b="1" dirty="0"/>
              <a:t>True</a:t>
            </a:r>
            <a:r>
              <a:rPr lang="zh-CN" altLang="en-US" b="1" dirty="0"/>
              <a:t> </a:t>
            </a:r>
            <a:r>
              <a:rPr lang="en-US" altLang="zh-CN" b="1" dirty="0"/>
              <a:t>Positive</a:t>
            </a:r>
            <a:r>
              <a:rPr lang="zh-CN" altLang="en-US" b="1" dirty="0"/>
              <a:t> </a:t>
            </a:r>
            <a:r>
              <a:rPr lang="en-US" altLang="zh-CN" b="1" dirty="0"/>
              <a:t>Rate</a:t>
            </a:r>
            <a:r>
              <a:rPr lang="zh-CN" altLang="en-US" b="1" dirty="0"/>
              <a:t> </a:t>
            </a:r>
            <a:r>
              <a:rPr lang="en-US" altLang="zh-CN" b="1" dirty="0"/>
              <a:t>+</a:t>
            </a:r>
            <a:r>
              <a:rPr lang="zh-CN" altLang="en-US" b="1" dirty="0"/>
              <a:t> </a:t>
            </a:r>
            <a:r>
              <a:rPr lang="en-US" altLang="zh-CN" b="1" dirty="0"/>
              <a:t>True</a:t>
            </a:r>
            <a:r>
              <a:rPr lang="zh-CN" altLang="en-US" b="1" dirty="0"/>
              <a:t> </a:t>
            </a:r>
            <a:r>
              <a:rPr lang="en-US" altLang="zh-CN" b="1" dirty="0"/>
              <a:t>Negative</a:t>
            </a:r>
            <a:r>
              <a:rPr lang="zh-CN" altLang="en-US" b="1" dirty="0"/>
              <a:t> </a:t>
            </a:r>
            <a:r>
              <a:rPr lang="en-US" altLang="zh-CN" b="1" dirty="0"/>
              <a:t>Rate</a:t>
            </a:r>
          </a:p>
          <a:p>
            <a:pPr lvl="1"/>
            <a:r>
              <a:rPr lang="en-US" altLang="zh-CN" dirty="0"/>
              <a:t>True</a:t>
            </a:r>
            <a:r>
              <a:rPr lang="zh-CN" altLang="en-US" dirty="0"/>
              <a:t> </a:t>
            </a:r>
            <a:r>
              <a:rPr lang="en-US" altLang="zh-CN" dirty="0"/>
              <a:t>Positive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r>
              <a:rPr lang="zh-CN" altLang="en-US" dirty="0"/>
              <a:t> </a:t>
            </a:r>
            <a:r>
              <a:rPr lang="en-US" altLang="zh-CN" dirty="0"/>
              <a:t>(TPR)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True</a:t>
            </a:r>
            <a:r>
              <a:rPr lang="zh-CN" altLang="en-US" dirty="0"/>
              <a:t> </a:t>
            </a:r>
            <a:r>
              <a:rPr lang="en-US" altLang="zh-CN" dirty="0"/>
              <a:t>Positives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Positives</a:t>
            </a:r>
          </a:p>
          <a:p>
            <a:pPr lvl="1"/>
            <a:r>
              <a:rPr lang="en-US" altLang="zh-CN" dirty="0"/>
              <a:t>True</a:t>
            </a:r>
            <a:r>
              <a:rPr lang="zh-CN" altLang="en-US" dirty="0"/>
              <a:t> </a:t>
            </a:r>
            <a:r>
              <a:rPr lang="en-US" altLang="zh-CN" dirty="0"/>
              <a:t>Negative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r>
              <a:rPr lang="zh-CN" altLang="en-US" dirty="0"/>
              <a:t> </a:t>
            </a:r>
            <a:r>
              <a:rPr lang="en-US" altLang="zh-CN" dirty="0"/>
              <a:t>(TNR)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True</a:t>
            </a:r>
            <a:r>
              <a:rPr lang="zh-CN" altLang="en-US" dirty="0"/>
              <a:t> </a:t>
            </a:r>
            <a:r>
              <a:rPr lang="en-US" altLang="zh-CN" dirty="0"/>
              <a:t>Negatives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Negatives</a:t>
            </a:r>
          </a:p>
          <a:p>
            <a:pPr lvl="1"/>
            <a:r>
              <a:rPr lang="en-US" altLang="zh-CN" dirty="0"/>
              <a:t>2.0</a:t>
            </a:r>
            <a:r>
              <a:rPr lang="zh-CN" altLang="en-US" dirty="0"/>
              <a:t> </a:t>
            </a:r>
            <a:r>
              <a:rPr lang="en-US" altLang="zh-CN" dirty="0"/>
              <a:t>&gt;=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&gt;=</a:t>
            </a:r>
            <a:r>
              <a:rPr lang="zh-CN" altLang="en-US" dirty="0"/>
              <a:t> </a:t>
            </a:r>
            <a:r>
              <a:rPr lang="en-US" altLang="zh-CN" dirty="0"/>
              <a:t>1.0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843528-E852-F34B-8A3D-23831757D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8153" y="1510272"/>
            <a:ext cx="2949473" cy="24020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DC9A19-1902-A643-9DE1-87AEAD97D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8153" y="4142626"/>
            <a:ext cx="2949473" cy="220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08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5" y="388274"/>
            <a:ext cx="10983410" cy="1325563"/>
          </a:xfrm>
        </p:spPr>
        <p:txBody>
          <a:bodyPr/>
          <a:lstStyle/>
          <a:p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Capable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CD4B04-0F6C-1845-9DA4-2EC8C2363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54" y="1855204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dirty="0"/>
              <a:t>Question: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CG,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people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Cancer</a:t>
            </a:r>
          </a:p>
          <a:p>
            <a:pPr marL="0" indent="0">
              <a:buNone/>
            </a:pPr>
            <a:r>
              <a:rPr lang="zh-CN" altLang="en-US" dirty="0"/>
              <a:t>                     </a:t>
            </a:r>
            <a:r>
              <a:rPr lang="en-US" altLang="zh-CN" dirty="0"/>
              <a:t>usually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value?</a:t>
            </a:r>
            <a:r>
              <a:rPr lang="zh-CN" altLang="en-US" dirty="0"/>
              <a:t> </a:t>
            </a:r>
            <a:r>
              <a:rPr lang="en-US" altLang="zh-CN" dirty="0"/>
              <a:t>([0,</a:t>
            </a:r>
            <a:r>
              <a:rPr lang="zh-CN" altLang="en-US" dirty="0"/>
              <a:t> </a:t>
            </a:r>
            <a:r>
              <a:rPr lang="en-US" altLang="zh-CN" dirty="0"/>
              <a:t>1])</a:t>
            </a:r>
          </a:p>
          <a:p>
            <a:r>
              <a:rPr lang="en-US" altLang="zh-CN" dirty="0"/>
              <a:t>Answer:</a:t>
            </a:r>
            <a:r>
              <a:rPr lang="zh-CN" altLang="en-US" dirty="0"/>
              <a:t> </a:t>
            </a:r>
            <a:r>
              <a:rPr lang="en-US" altLang="zh-CN" dirty="0"/>
              <a:t>No.</a:t>
            </a:r>
          </a:p>
          <a:p>
            <a:endParaRPr lang="en-US" altLang="zh-CN" dirty="0"/>
          </a:p>
          <a:p>
            <a:r>
              <a:rPr lang="en-US" altLang="zh-CN" dirty="0"/>
              <a:t>Solution:</a:t>
            </a:r>
            <a:r>
              <a:rPr lang="zh-CN" altLang="en-US" dirty="0"/>
              <a:t> </a:t>
            </a:r>
            <a:r>
              <a:rPr lang="en-US" altLang="zh-CN" dirty="0"/>
              <a:t>consider</a:t>
            </a:r>
            <a:r>
              <a:rPr lang="zh-CN" altLang="en-US" dirty="0"/>
              <a:t> </a:t>
            </a:r>
            <a:r>
              <a:rPr lang="en-US" altLang="zh-CN" dirty="0"/>
              <a:t>Cancer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No-Cancer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Positive</a:t>
            </a:r>
          </a:p>
          <a:p>
            <a:pPr marL="0" indent="0">
              <a:buNone/>
            </a:pPr>
            <a:r>
              <a:rPr lang="zh-CN" altLang="en-US" dirty="0"/>
              <a:t>                    </a:t>
            </a:r>
            <a:r>
              <a:rPr lang="en-US" altLang="zh-CN" dirty="0"/>
              <a:t>alternative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compare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optimal</a:t>
            </a:r>
          </a:p>
          <a:p>
            <a:pPr marL="0" indent="0">
              <a:buNone/>
            </a:pPr>
            <a:r>
              <a:rPr lang="zh-CN" altLang="en-US" dirty="0"/>
              <a:t>                    </a:t>
            </a:r>
            <a:r>
              <a:rPr lang="en-US" altLang="zh-CN" dirty="0"/>
              <a:t>performances</a:t>
            </a:r>
            <a:r>
              <a:rPr lang="zh-CN" altLang="en-US" dirty="0"/>
              <a:t> </a:t>
            </a:r>
            <a:r>
              <a:rPr lang="en-US" altLang="zh-CN" dirty="0"/>
              <a:t>(TPR+TNR)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cases.</a:t>
            </a:r>
          </a:p>
          <a:p>
            <a:r>
              <a:rPr lang="en-US" altLang="zh-CN" dirty="0"/>
              <a:t>Capability</a:t>
            </a:r>
            <a:r>
              <a:rPr lang="zh-CN" altLang="en-US" dirty="0"/>
              <a:t> </a:t>
            </a:r>
            <a:r>
              <a:rPr lang="en-US" altLang="zh-CN" dirty="0"/>
              <a:t>:=</a:t>
            </a:r>
            <a:r>
              <a:rPr lang="zh-CN" altLang="en-US" dirty="0"/>
              <a:t> </a:t>
            </a:r>
            <a:r>
              <a:rPr lang="en-US" altLang="zh-CN" dirty="0"/>
              <a:t>|perf1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perf2|</a:t>
            </a:r>
            <a:r>
              <a:rPr lang="zh-CN" altLang="en-US" dirty="0"/>
              <a:t> </a:t>
            </a:r>
            <a:endParaRPr lang="en-US" altLang="zh-C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843528-E852-F34B-8A3D-23831757D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8152" y="1003649"/>
            <a:ext cx="2949473" cy="17769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DC9A19-1902-A643-9DE1-87AEAD97D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8151" y="2921956"/>
            <a:ext cx="2949473" cy="17311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E86AE1-ED3E-0C4A-AE3B-2D311679F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8151" y="4853447"/>
            <a:ext cx="2949473" cy="18188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50737A-D544-0340-B87F-D0FD70F84419}"/>
              </a:ext>
            </a:extLst>
          </p:cNvPr>
          <p:cNvSpPr txBox="1"/>
          <p:nvPr/>
        </p:nvSpPr>
        <p:spPr>
          <a:xfrm>
            <a:off x="11472198" y="1763898"/>
            <a:ext cx="604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CG1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15B6E0-FFD6-4543-8E0C-725FD24C6CEC}"/>
              </a:ext>
            </a:extLst>
          </p:cNvPr>
          <p:cNvSpPr txBox="1"/>
          <p:nvPr/>
        </p:nvSpPr>
        <p:spPr>
          <a:xfrm>
            <a:off x="11472197" y="3661541"/>
            <a:ext cx="604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CG2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193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5" y="388274"/>
            <a:ext cx="10983410" cy="1325563"/>
          </a:xfrm>
        </p:spPr>
        <p:txBody>
          <a:bodyPr/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TPR+TNR</a:t>
            </a:r>
            <a:r>
              <a:rPr lang="zh-CN" altLang="en-US" dirty="0"/>
              <a:t> </a:t>
            </a:r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30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21516B5-4DD3-0B45-BD81-48C0E69409E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09012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5" y="388274"/>
            <a:ext cx="1098341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Difference</a:t>
            </a:r>
            <a:br>
              <a:rPr lang="en-US" altLang="zh-CN" dirty="0"/>
            </a:br>
            <a:r>
              <a:rPr lang="en-US" altLang="zh-CN" dirty="0"/>
              <a:t>	--</a:t>
            </a:r>
            <a:r>
              <a:rPr lang="zh-CN" altLang="en-US" dirty="0"/>
              <a:t> </a:t>
            </a:r>
            <a:r>
              <a:rPr lang="en-US" altLang="zh-CN" sz="2700" dirty="0"/>
              <a:t>Cancer-samples-higher-value</a:t>
            </a:r>
            <a:r>
              <a:rPr lang="zh-CN" altLang="en-US" sz="2700" dirty="0"/>
              <a:t> </a:t>
            </a:r>
            <a:r>
              <a:rPr lang="en-US" altLang="zh-CN" sz="2700" dirty="0"/>
              <a:t>vs</a:t>
            </a:r>
            <a:r>
              <a:rPr lang="zh-CN" altLang="en-US" sz="2700" dirty="0"/>
              <a:t> </a:t>
            </a:r>
            <a:r>
              <a:rPr lang="en-US" altLang="zh-CN" sz="2700" dirty="0"/>
              <a:t>No-Cancer-samples-higher-value</a:t>
            </a:r>
            <a:endParaRPr lang="en-US" sz="27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A397760-65E8-FB4C-9DA9-F653B6A9F4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876122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2971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9EE5A-CFD8-7440-9A44-AD2D9021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295" y="388274"/>
            <a:ext cx="11136290" cy="1325563"/>
          </a:xfrm>
        </p:spPr>
        <p:txBody>
          <a:bodyPr/>
          <a:lstStyle/>
          <a:p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/>
              <a:t>Capable</a:t>
            </a:r>
            <a:r>
              <a:rPr lang="zh-CN" altLang="en-US" dirty="0"/>
              <a:t> </a:t>
            </a:r>
            <a:r>
              <a:rPr lang="en-US" altLang="zh-CN" dirty="0"/>
              <a:t>CGs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Young-Group</a:t>
            </a:r>
            <a:r>
              <a:rPr lang="zh-CN" altLang="en-US" dirty="0"/>
              <a:t> </a:t>
            </a:r>
            <a:r>
              <a:rPr lang="en-US" altLang="zh-CN" dirty="0"/>
              <a:t>Cancer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endParaRPr lang="en-US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14D1418A-23CA-FF45-9887-08E4B76993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4934855"/>
              </p:ext>
            </p:extLst>
          </p:nvPr>
        </p:nvGraphicFramePr>
        <p:xfrm>
          <a:off x="451414" y="2117637"/>
          <a:ext cx="11136291" cy="33687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7864">
                  <a:extLst>
                    <a:ext uri="{9D8B030D-6E8A-4147-A177-3AD203B41FA5}">
                      <a16:colId xmlns:a16="http://schemas.microsoft.com/office/drawing/2014/main" val="2460988541"/>
                    </a:ext>
                  </a:extLst>
                </a:gridCol>
                <a:gridCol w="1042438">
                  <a:extLst>
                    <a:ext uri="{9D8B030D-6E8A-4147-A177-3AD203B41FA5}">
                      <a16:colId xmlns:a16="http://schemas.microsoft.com/office/drawing/2014/main" val="4106328157"/>
                    </a:ext>
                  </a:extLst>
                </a:gridCol>
                <a:gridCol w="902598">
                  <a:extLst>
                    <a:ext uri="{9D8B030D-6E8A-4147-A177-3AD203B41FA5}">
                      <a16:colId xmlns:a16="http://schemas.microsoft.com/office/drawing/2014/main" val="2689072569"/>
                    </a:ext>
                  </a:extLst>
                </a:gridCol>
                <a:gridCol w="754890">
                  <a:extLst>
                    <a:ext uri="{9D8B030D-6E8A-4147-A177-3AD203B41FA5}">
                      <a16:colId xmlns:a16="http://schemas.microsoft.com/office/drawing/2014/main" val="2412152887"/>
                    </a:ext>
                  </a:extLst>
                </a:gridCol>
                <a:gridCol w="668928">
                  <a:extLst>
                    <a:ext uri="{9D8B030D-6E8A-4147-A177-3AD203B41FA5}">
                      <a16:colId xmlns:a16="http://schemas.microsoft.com/office/drawing/2014/main" val="93835811"/>
                    </a:ext>
                  </a:extLst>
                </a:gridCol>
                <a:gridCol w="699197">
                  <a:extLst>
                    <a:ext uri="{9D8B030D-6E8A-4147-A177-3AD203B41FA5}">
                      <a16:colId xmlns:a16="http://schemas.microsoft.com/office/drawing/2014/main" val="4086961114"/>
                    </a:ext>
                  </a:extLst>
                </a:gridCol>
                <a:gridCol w="737333">
                  <a:extLst>
                    <a:ext uri="{9D8B030D-6E8A-4147-A177-3AD203B41FA5}">
                      <a16:colId xmlns:a16="http://schemas.microsoft.com/office/drawing/2014/main" val="715262536"/>
                    </a:ext>
                  </a:extLst>
                </a:gridCol>
                <a:gridCol w="686483">
                  <a:extLst>
                    <a:ext uri="{9D8B030D-6E8A-4147-A177-3AD203B41FA5}">
                      <a16:colId xmlns:a16="http://schemas.microsoft.com/office/drawing/2014/main" val="4242236584"/>
                    </a:ext>
                  </a:extLst>
                </a:gridCol>
                <a:gridCol w="800898">
                  <a:extLst>
                    <a:ext uri="{9D8B030D-6E8A-4147-A177-3AD203B41FA5}">
                      <a16:colId xmlns:a16="http://schemas.microsoft.com/office/drawing/2014/main" val="2534963408"/>
                    </a:ext>
                  </a:extLst>
                </a:gridCol>
                <a:gridCol w="915312">
                  <a:extLst>
                    <a:ext uri="{9D8B030D-6E8A-4147-A177-3AD203B41FA5}">
                      <a16:colId xmlns:a16="http://schemas.microsoft.com/office/drawing/2014/main" val="884433702"/>
                    </a:ext>
                  </a:extLst>
                </a:gridCol>
                <a:gridCol w="724622">
                  <a:extLst>
                    <a:ext uri="{9D8B030D-6E8A-4147-A177-3AD203B41FA5}">
                      <a16:colId xmlns:a16="http://schemas.microsoft.com/office/drawing/2014/main" val="2769143115"/>
                    </a:ext>
                  </a:extLst>
                </a:gridCol>
                <a:gridCol w="699197">
                  <a:extLst>
                    <a:ext uri="{9D8B030D-6E8A-4147-A177-3AD203B41FA5}">
                      <a16:colId xmlns:a16="http://schemas.microsoft.com/office/drawing/2014/main" val="2390970662"/>
                    </a:ext>
                  </a:extLst>
                </a:gridCol>
                <a:gridCol w="762759">
                  <a:extLst>
                    <a:ext uri="{9D8B030D-6E8A-4147-A177-3AD203B41FA5}">
                      <a16:colId xmlns:a16="http://schemas.microsoft.com/office/drawing/2014/main" val="3051174324"/>
                    </a:ext>
                  </a:extLst>
                </a:gridCol>
                <a:gridCol w="673772">
                  <a:extLst>
                    <a:ext uri="{9D8B030D-6E8A-4147-A177-3AD203B41FA5}">
                      <a16:colId xmlns:a16="http://schemas.microsoft.com/office/drawing/2014/main" val="2890199539"/>
                    </a:ext>
                  </a:extLst>
                </a:gridCol>
              </a:tblGrid>
              <a:tr h="307342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Cancer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No-Cancer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1361836930"/>
                  </a:ext>
                </a:extLst>
              </a:tr>
              <a:tr h="602686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Feature Importance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threshold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tpr+tnr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tpr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tnr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fpr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threshold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tpr+tnr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tpr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tnr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fpr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2293744149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cg05415871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0.31402636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0.9088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1.3747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0.8095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0.1905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0.5652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0.4348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0.7752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1.0559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0.913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0.1429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0.8571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1313875605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cg07804728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0.27804953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0.8902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1.5445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0.7619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0.2381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0.7826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0.2174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0.7636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4200682231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cg13493426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0.22419369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0.6796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1.0435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0.0435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0.9565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0.8103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1.2981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0.8696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0.1304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0.4286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0.5714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85594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cg02886806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0.21960932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0.8442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1.383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0.9048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0.0952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0.4783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0.5217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0.7056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0445767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cg04836492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0.16413854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0.8865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1.3458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0.4762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0.5238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0.8696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0.1304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0.2825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3142374042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cg05599106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0.10527176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0.1338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1.0559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0.1429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0.8571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0.913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0.087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0.0919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1.3458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0.8696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0.1304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0.4762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0.5238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109395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cg22407458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0.06130385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0.3369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1.5921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0.8095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0.1905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0.7826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0.2174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0.1996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1.0994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0.9565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0.0435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0.1429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0.8571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1074154093"/>
                  </a:ext>
                </a:extLst>
              </a:tr>
              <a:tr h="307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cg26333652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0.05850984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0.6224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1.4845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0.5714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0.4286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0.913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0.087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0.3991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1.2381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0.2381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0.7619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667" marR="8667" marT="8667" marB="0" anchor="b"/>
                </a:tc>
                <a:extLst>
                  <a:ext uri="{0D108BD9-81ED-4DB2-BD59-A6C34878D82A}">
                    <a16:rowId xmlns:a16="http://schemas.microsoft.com/office/drawing/2014/main" val="3541690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6209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1310</TotalTime>
  <Words>651</Words>
  <Application>Microsoft Macintosh PowerPoint</Application>
  <PresentationFormat>Widescreen</PresentationFormat>
  <Paragraphs>206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Cancer-Age Classification</vt:lpstr>
      <vt:lpstr>Summary</vt:lpstr>
      <vt:lpstr>30 Age-Detection features (No-Cancer Group)   For Cancer-Detection (Young Group)</vt:lpstr>
      <vt:lpstr>No-Cancer Group Age Detection: 30 features</vt:lpstr>
      <vt:lpstr>One-Dimensional Binary Classifier</vt:lpstr>
      <vt:lpstr>Identify Capable CGs </vt:lpstr>
      <vt:lpstr>Best TPR+TNR achieved by each of 30 features</vt:lpstr>
      <vt:lpstr>Performance Difference  -- Cancer-samples-higher-value vs No-Cancer-samples-higher-value</vt:lpstr>
      <vt:lpstr>8 Capable CGs in Young-Group Cancer Detection</vt:lpstr>
      <vt:lpstr>4-labels Classifier       for differentiate          Young Cancer         Young No-Cancer                 Old Cancer              Old No-Cancer</vt:lpstr>
      <vt:lpstr>Dataset Statistics</vt:lpstr>
      <vt:lpstr>150 features: Highest Test Accuracy (89.55%)</vt:lpstr>
      <vt:lpstr>Clustering Analysis: 150 features</vt:lpstr>
      <vt:lpstr>Mean of feature values in each group: 150 features</vt:lpstr>
      <vt:lpstr>Mean of feature values in each group  -- 66 features good at differentiating Cancer/No-Cancer</vt:lpstr>
      <vt:lpstr>Mean of feature values in each group  -- 19 features good at differentiating Young/Old</vt:lpstr>
      <vt:lpstr>Best TPR+TNR achieved by each CGs</vt:lpstr>
      <vt:lpstr>Best TPR+TNR achieved by each of 150 CGs</vt:lpstr>
      <vt:lpstr>Best TPR+TNR achieved by each of 66 CGs -- Cancer/No-Cancer</vt:lpstr>
      <vt:lpstr>Best TPR+TNR achieved by each of 150 CGs -- Young/Old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Cancer-Age Classification</dc:title>
  <dc:creator>SU, JIANHAI</dc:creator>
  <cp:lastModifiedBy>SU, JIANHAI</cp:lastModifiedBy>
  <cp:revision>13</cp:revision>
  <dcterms:created xsi:type="dcterms:W3CDTF">2020-06-22T20:33:03Z</dcterms:created>
  <dcterms:modified xsi:type="dcterms:W3CDTF">2020-06-23T18:35:34Z</dcterms:modified>
</cp:coreProperties>
</file>

<file path=docProps/thumbnail.jpeg>
</file>